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272" r:id="rId4"/>
    <p:sldId id="259" r:id="rId5"/>
    <p:sldId id="260" r:id="rId6"/>
    <p:sldId id="267" r:id="rId7"/>
    <p:sldId id="279" r:id="rId8"/>
    <p:sldId id="265" r:id="rId9"/>
    <p:sldId id="270" r:id="rId10"/>
    <p:sldId id="280" r:id="rId11"/>
    <p:sldId id="266" r:id="rId12"/>
    <p:sldId id="271" r:id="rId13"/>
    <p:sldId id="281" r:id="rId14"/>
    <p:sldId id="261" r:id="rId15"/>
    <p:sldId id="263" r:id="rId16"/>
    <p:sldId id="273" r:id="rId17"/>
    <p:sldId id="275" r:id="rId18"/>
    <p:sldId id="283" r:id="rId19"/>
    <p:sldId id="274" r:id="rId20"/>
    <p:sldId id="276" r:id="rId21"/>
    <p:sldId id="277" r:id="rId22"/>
    <p:sldId id="282" r:id="rId23"/>
    <p:sldId id="264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8EA5"/>
    <a:srgbClr val="206977"/>
    <a:srgbClr val="FA32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370B64-AEAA-4096-96AB-8A84E0DB6F0C}" v="375" dt="2020-09-14T17:32:32.6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drigo Cunha" userId="485e093414a33d36" providerId="LiveId" clId="{8F370B64-AEAA-4096-96AB-8A84E0DB6F0C}"/>
    <pc:docChg chg="undo custSel mod addSld delSld modSld sldOrd modMainMaster">
      <pc:chgData name="Rodrigo Cunha" userId="485e093414a33d36" providerId="LiveId" clId="{8F370B64-AEAA-4096-96AB-8A84E0DB6F0C}" dt="2020-09-14T19:18:45.041" v="2045" actId="20577"/>
      <pc:docMkLst>
        <pc:docMk/>
      </pc:docMkLst>
      <pc:sldChg chg="modSp mod setBg">
        <pc:chgData name="Rodrigo Cunha" userId="485e093414a33d36" providerId="LiveId" clId="{8F370B64-AEAA-4096-96AB-8A84E0DB6F0C}" dt="2020-09-13T23:14:50.888" v="1137" actId="1036"/>
        <pc:sldMkLst>
          <pc:docMk/>
          <pc:sldMk cId="4218106558" sldId="256"/>
        </pc:sldMkLst>
        <pc:picChg chg="mod">
          <ac:chgData name="Rodrigo Cunha" userId="485e093414a33d36" providerId="LiveId" clId="{8F370B64-AEAA-4096-96AB-8A84E0DB6F0C}" dt="2020-09-13T23:14:50.888" v="1137" actId="1036"/>
          <ac:picMkLst>
            <pc:docMk/>
            <pc:sldMk cId="4218106558" sldId="256"/>
            <ac:picMk id="7" creationId="{DA0DE6E6-2AD5-4025-BEFF-BC2F8F4C57B4}"/>
          </ac:picMkLst>
        </pc:picChg>
      </pc:sldChg>
      <pc:sldChg chg="addSp delSp modSp mod setBg">
        <pc:chgData name="Rodrigo Cunha" userId="485e093414a33d36" providerId="LiveId" clId="{8F370B64-AEAA-4096-96AB-8A84E0DB6F0C}" dt="2020-09-11T20:47:12.983" v="451" actId="478"/>
        <pc:sldMkLst>
          <pc:docMk/>
          <pc:sldMk cId="3754865775" sldId="258"/>
        </pc:sldMkLst>
        <pc:spChg chg="add">
          <ac:chgData name="Rodrigo Cunha" userId="485e093414a33d36" providerId="LiveId" clId="{8F370B64-AEAA-4096-96AB-8A84E0DB6F0C}" dt="2020-09-09T17:31:10.211" v="239"/>
          <ac:spMkLst>
            <pc:docMk/>
            <pc:sldMk cId="3754865775" sldId="258"/>
            <ac:spMk id="3" creationId="{5C6D0239-A437-4749-A91A-CE924B051320}"/>
          </ac:spMkLst>
        </pc:spChg>
        <pc:spChg chg="add del mod">
          <ac:chgData name="Rodrigo Cunha" userId="485e093414a33d36" providerId="LiveId" clId="{8F370B64-AEAA-4096-96AB-8A84E0DB6F0C}" dt="2020-09-09T17:22:02.119" v="145" actId="22"/>
          <ac:spMkLst>
            <pc:docMk/>
            <pc:sldMk cId="3754865775" sldId="258"/>
            <ac:spMk id="7" creationId="{04C6703E-F6FB-4185-855D-2185113F3A42}"/>
          </ac:spMkLst>
        </pc:spChg>
        <pc:spChg chg="add del mod">
          <ac:chgData name="Rodrigo Cunha" userId="485e093414a33d36" providerId="LiveId" clId="{8F370B64-AEAA-4096-96AB-8A84E0DB6F0C}" dt="2020-09-09T17:22:01.931" v="144" actId="22"/>
          <ac:spMkLst>
            <pc:docMk/>
            <pc:sldMk cId="3754865775" sldId="258"/>
            <ac:spMk id="8" creationId="{6F17864A-3D4B-4CE9-B294-BA42BD97AFFA}"/>
          </ac:spMkLst>
        </pc:spChg>
        <pc:spChg chg="ord">
          <ac:chgData name="Rodrigo Cunha" userId="485e093414a33d36" providerId="LiveId" clId="{8F370B64-AEAA-4096-96AB-8A84E0DB6F0C}" dt="2020-09-09T17:22:01.052" v="139" actId="166"/>
          <ac:spMkLst>
            <pc:docMk/>
            <pc:sldMk cId="3754865775" sldId="258"/>
            <ac:spMk id="18" creationId="{999E3C65-FC75-47BE-AC5B-576F2CC73D7A}"/>
          </ac:spMkLst>
        </pc:spChg>
        <pc:spChg chg="mod">
          <ac:chgData name="Rodrigo Cunha" userId="485e093414a33d36" providerId="LiveId" clId="{8F370B64-AEAA-4096-96AB-8A84E0DB6F0C}" dt="2020-09-09T17:22:08.181" v="147" actId="6549"/>
          <ac:spMkLst>
            <pc:docMk/>
            <pc:sldMk cId="3754865775" sldId="258"/>
            <ac:spMk id="26" creationId="{E64E5924-DFDA-452F-8703-3CAD9F8B45C0}"/>
          </ac:spMkLst>
        </pc:spChg>
        <pc:spChg chg="mod">
          <ac:chgData name="Rodrigo Cunha" userId="485e093414a33d36" providerId="LiveId" clId="{8F370B64-AEAA-4096-96AB-8A84E0DB6F0C}" dt="2020-09-09T17:22:01.241" v="140" actId="208"/>
          <ac:spMkLst>
            <pc:docMk/>
            <pc:sldMk cId="3754865775" sldId="258"/>
            <ac:spMk id="41" creationId="{41B71B69-46F8-450D-BA8E-AA3088993B7C}"/>
          </ac:spMkLst>
        </pc:spChg>
        <pc:picChg chg="add del mod ord modCrop">
          <ac:chgData name="Rodrigo Cunha" userId="485e093414a33d36" providerId="LiveId" clId="{8F370B64-AEAA-4096-96AB-8A84E0DB6F0C}" dt="2020-09-09T17:22:32.661" v="152" actId="478"/>
          <ac:picMkLst>
            <pc:docMk/>
            <pc:sldMk cId="3754865775" sldId="258"/>
            <ac:picMk id="3" creationId="{E86F446E-825F-4374-8FFB-0A2DBE1B8B70}"/>
          </ac:picMkLst>
        </pc:picChg>
        <pc:picChg chg="del">
          <ac:chgData name="Rodrigo Cunha" userId="485e093414a33d36" providerId="LiveId" clId="{8F370B64-AEAA-4096-96AB-8A84E0DB6F0C}" dt="2020-09-11T20:42:59.362" v="390" actId="478"/>
          <ac:picMkLst>
            <pc:docMk/>
            <pc:sldMk cId="3754865775" sldId="258"/>
            <ac:picMk id="4" creationId="{1ECB31BF-13FA-49FA-B246-FF316769CEE4}"/>
          </ac:picMkLst>
        </pc:picChg>
        <pc:picChg chg="add del">
          <ac:chgData name="Rodrigo Cunha" userId="485e093414a33d36" providerId="LiveId" clId="{8F370B64-AEAA-4096-96AB-8A84E0DB6F0C}" dt="2020-09-11T20:47:12.983" v="451" actId="478"/>
          <ac:picMkLst>
            <pc:docMk/>
            <pc:sldMk cId="3754865775" sldId="258"/>
            <ac:picMk id="6" creationId="{7D2B850F-04E1-4119-B6EB-D22ED74F24D3}"/>
          </ac:picMkLst>
        </pc:picChg>
        <pc:picChg chg="add del mod modCrop">
          <ac:chgData name="Rodrigo Cunha" userId="485e093414a33d36" providerId="LiveId" clId="{8F370B64-AEAA-4096-96AB-8A84E0DB6F0C}" dt="2020-09-09T17:26:39.131" v="238" actId="478"/>
          <ac:picMkLst>
            <pc:docMk/>
            <pc:sldMk cId="3754865775" sldId="258"/>
            <ac:picMk id="6" creationId="{B4FCF16F-3AEE-47B6-9676-A487B8B6E745}"/>
          </ac:picMkLst>
        </pc:picChg>
        <pc:picChg chg="add del mod modCrop">
          <ac:chgData name="Rodrigo Cunha" userId="485e093414a33d36" providerId="LiveId" clId="{8F370B64-AEAA-4096-96AB-8A84E0DB6F0C}" dt="2020-09-09T17:33:11.387" v="279" actId="478"/>
          <ac:picMkLst>
            <pc:docMk/>
            <pc:sldMk cId="3754865775" sldId="258"/>
            <ac:picMk id="6" creationId="{B9DAC4D4-F2A2-4E38-AA72-1C08B80B2287}"/>
          </ac:picMkLst>
        </pc:picChg>
        <pc:picChg chg="add mod modCrop">
          <ac:chgData name="Rodrigo Cunha" userId="485e093414a33d36" providerId="LiveId" clId="{8F370B64-AEAA-4096-96AB-8A84E0DB6F0C}" dt="2020-09-09T17:33:17.499" v="280" actId="1076"/>
          <ac:picMkLst>
            <pc:docMk/>
            <pc:sldMk cId="3754865775" sldId="258"/>
            <ac:picMk id="7" creationId="{FA9E2951-0A50-4CC7-8C50-8BA10BDB0BD8}"/>
          </ac:picMkLst>
        </pc:picChg>
        <pc:picChg chg="add">
          <ac:chgData name="Rodrigo Cunha" userId="485e093414a33d36" providerId="LiveId" clId="{8F370B64-AEAA-4096-96AB-8A84E0DB6F0C}" dt="2020-09-11T20:47:00.599" v="447" actId="22"/>
          <ac:picMkLst>
            <pc:docMk/>
            <pc:sldMk cId="3754865775" sldId="258"/>
            <ac:picMk id="8" creationId="{DECE1472-E913-4B84-A37B-5AF787AA4BD8}"/>
          </ac:picMkLst>
        </pc:picChg>
        <pc:picChg chg="add mod modCrop">
          <ac:chgData name="Rodrigo Cunha" userId="485e093414a33d36" providerId="LiveId" clId="{8F370B64-AEAA-4096-96AB-8A84E0DB6F0C}" dt="2020-09-09T17:26:37.091" v="236" actId="1076"/>
          <ac:picMkLst>
            <pc:docMk/>
            <pc:sldMk cId="3754865775" sldId="258"/>
            <ac:picMk id="9" creationId="{A0491CA7-BAAB-4D9B-9F8D-240043274D83}"/>
          </ac:picMkLst>
        </pc:picChg>
        <pc:picChg chg="add del">
          <ac:chgData name="Rodrigo Cunha" userId="485e093414a33d36" providerId="LiveId" clId="{8F370B64-AEAA-4096-96AB-8A84E0DB6F0C}" dt="2020-09-09T17:26:31.679" v="233" actId="478"/>
          <ac:picMkLst>
            <pc:docMk/>
            <pc:sldMk cId="3754865775" sldId="258"/>
            <ac:picMk id="10" creationId="{BCDF1A2F-8B4A-418A-ABE9-6916F6957543}"/>
          </ac:picMkLst>
        </pc:picChg>
        <pc:picChg chg="mod">
          <ac:chgData name="Rodrigo Cunha" userId="485e093414a33d36" providerId="LiveId" clId="{8F370B64-AEAA-4096-96AB-8A84E0DB6F0C}" dt="2020-09-09T02:30:21.029" v="16" actId="1076"/>
          <ac:picMkLst>
            <pc:docMk/>
            <pc:sldMk cId="3754865775" sldId="258"/>
            <ac:picMk id="52" creationId="{33D9D95C-11B5-4244-B977-56955F1CDBCF}"/>
          </ac:picMkLst>
        </pc:picChg>
      </pc:sldChg>
      <pc:sldChg chg="addSp delSp modSp mod setBg modNotesTx">
        <pc:chgData name="Rodrigo Cunha" userId="485e093414a33d36" providerId="LiveId" clId="{8F370B64-AEAA-4096-96AB-8A84E0DB6F0C}" dt="2020-09-14T17:07:18.747" v="2006"/>
        <pc:sldMkLst>
          <pc:docMk/>
          <pc:sldMk cId="722724780" sldId="259"/>
        </pc:sldMkLst>
        <pc:spChg chg="mod">
          <ac:chgData name="Rodrigo Cunha" userId="485e093414a33d36" providerId="LiveId" clId="{8F370B64-AEAA-4096-96AB-8A84E0DB6F0C}" dt="2020-09-09T02:33:50.679" v="40" actId="20577"/>
          <ac:spMkLst>
            <pc:docMk/>
            <pc:sldMk cId="722724780" sldId="259"/>
            <ac:spMk id="2" creationId="{DCF51424-98AC-430E-8D68-1DF37CF544A7}"/>
          </ac:spMkLst>
        </pc:spChg>
        <pc:picChg chg="add del">
          <ac:chgData name="Rodrigo Cunha" userId="485e093414a33d36" providerId="LiveId" clId="{8F370B64-AEAA-4096-96AB-8A84E0DB6F0C}" dt="2020-09-11T20:47:03.975" v="448" actId="478"/>
          <ac:picMkLst>
            <pc:docMk/>
            <pc:sldMk cId="722724780" sldId="259"/>
            <ac:picMk id="3" creationId="{C5A1A47F-BEE4-4B69-B80B-32C15E1F91E1}"/>
          </ac:picMkLst>
        </pc:picChg>
        <pc:picChg chg="del mod">
          <ac:chgData name="Rodrigo Cunha" userId="485e093414a33d36" providerId="LiveId" clId="{8F370B64-AEAA-4096-96AB-8A84E0DB6F0C}" dt="2020-09-11T20:43:01.932" v="392" actId="478"/>
          <ac:picMkLst>
            <pc:docMk/>
            <pc:sldMk cId="722724780" sldId="259"/>
            <ac:picMk id="4" creationId="{1ECB31BF-13FA-49FA-B246-FF316769CEE4}"/>
          </ac:picMkLst>
        </pc:picChg>
        <pc:picChg chg="add del">
          <ac:chgData name="Rodrigo Cunha" userId="485e093414a33d36" providerId="LiveId" clId="{8F370B64-AEAA-4096-96AB-8A84E0DB6F0C}" dt="2020-09-09T02:33:57.021" v="42" actId="22"/>
          <ac:picMkLst>
            <pc:docMk/>
            <pc:sldMk cId="722724780" sldId="259"/>
            <ac:picMk id="5" creationId="{83C347E2-39D2-4279-B712-E71C0331466A}"/>
          </ac:picMkLst>
        </pc:picChg>
        <pc:picChg chg="add">
          <ac:chgData name="Rodrigo Cunha" userId="485e093414a33d36" providerId="LiveId" clId="{8F370B64-AEAA-4096-96AB-8A84E0DB6F0C}" dt="2020-09-11T20:46:59.075" v="446" actId="22"/>
          <ac:picMkLst>
            <pc:docMk/>
            <pc:sldMk cId="722724780" sldId="259"/>
            <ac:picMk id="7" creationId="{5888010C-4937-4A1F-820C-FD863E8670DF}"/>
          </ac:picMkLst>
        </pc:picChg>
      </pc:sldChg>
      <pc:sldChg chg="addSp delSp modSp add mod setBg">
        <pc:chgData name="Rodrigo Cunha" userId="485e093414a33d36" providerId="LiveId" clId="{8F370B64-AEAA-4096-96AB-8A84E0DB6F0C}" dt="2020-09-11T21:20:07.710" v="750" actId="20577"/>
        <pc:sldMkLst>
          <pc:docMk/>
          <pc:sldMk cId="2834392994" sldId="260"/>
        </pc:sldMkLst>
        <pc:spChg chg="mod">
          <ac:chgData name="Rodrigo Cunha" userId="485e093414a33d36" providerId="LiveId" clId="{8F370B64-AEAA-4096-96AB-8A84E0DB6F0C}" dt="2020-09-11T21:20:07.710" v="750" actId="20577"/>
          <ac:spMkLst>
            <pc:docMk/>
            <pc:sldMk cId="2834392994" sldId="260"/>
            <ac:spMk id="2" creationId="{DCF51424-98AC-430E-8D68-1DF37CF544A7}"/>
          </ac:spMkLst>
        </pc:spChg>
        <pc:spChg chg="add mod">
          <ac:chgData name="Rodrigo Cunha" userId="485e093414a33d36" providerId="LiveId" clId="{8F370B64-AEAA-4096-96AB-8A84E0DB6F0C}" dt="2020-09-11T21:10:04.290" v="613" actId="1037"/>
          <ac:spMkLst>
            <pc:docMk/>
            <pc:sldMk cId="2834392994" sldId="260"/>
            <ac:spMk id="8" creationId="{44131666-BED0-42CD-9BA7-4BF09B06F5C8}"/>
          </ac:spMkLst>
        </pc:spChg>
        <pc:spChg chg="add mod">
          <ac:chgData name="Rodrigo Cunha" userId="485e093414a33d36" providerId="LiveId" clId="{8F370B64-AEAA-4096-96AB-8A84E0DB6F0C}" dt="2020-09-11T21:10:04.290" v="613" actId="1037"/>
          <ac:spMkLst>
            <pc:docMk/>
            <pc:sldMk cId="2834392994" sldId="260"/>
            <ac:spMk id="10" creationId="{7D7C2873-64D4-455F-B83C-74C9A888159A}"/>
          </ac:spMkLst>
        </pc:spChg>
        <pc:spChg chg="add del mod">
          <ac:chgData name="Rodrigo Cunha" userId="485e093414a33d36" providerId="LiveId" clId="{8F370B64-AEAA-4096-96AB-8A84E0DB6F0C}" dt="2020-09-11T21:15:27.771" v="695" actId="478"/>
          <ac:spMkLst>
            <pc:docMk/>
            <pc:sldMk cId="2834392994" sldId="260"/>
            <ac:spMk id="12" creationId="{B7B7E6B4-DC28-489D-BF2B-DF10862B5BF7}"/>
          </ac:spMkLst>
        </pc:spChg>
        <pc:spChg chg="mod">
          <ac:chgData name="Rodrigo Cunha" userId="485e093414a33d36" providerId="LiveId" clId="{8F370B64-AEAA-4096-96AB-8A84E0DB6F0C}" dt="2020-09-11T21:10:39.353" v="618"/>
          <ac:spMkLst>
            <pc:docMk/>
            <pc:sldMk cId="2834392994" sldId="260"/>
            <ac:spMk id="18" creationId="{7381BD14-4465-4481-A43D-FE5EFCE15408}"/>
          </ac:spMkLst>
        </pc:spChg>
        <pc:spChg chg="mod">
          <ac:chgData name="Rodrigo Cunha" userId="485e093414a33d36" providerId="LiveId" clId="{8F370B64-AEAA-4096-96AB-8A84E0DB6F0C}" dt="2020-09-11T21:10:39.353" v="618"/>
          <ac:spMkLst>
            <pc:docMk/>
            <pc:sldMk cId="2834392994" sldId="260"/>
            <ac:spMk id="19" creationId="{7790F206-6C42-4478-9C58-393EB39ECD21}"/>
          </ac:spMkLst>
        </pc:spChg>
        <pc:spChg chg="mod">
          <ac:chgData name="Rodrigo Cunha" userId="485e093414a33d36" providerId="LiveId" clId="{8F370B64-AEAA-4096-96AB-8A84E0DB6F0C}" dt="2020-09-11T21:10:39.353" v="618"/>
          <ac:spMkLst>
            <pc:docMk/>
            <pc:sldMk cId="2834392994" sldId="260"/>
            <ac:spMk id="21" creationId="{2B5DCDF2-9507-4222-9EE5-F9A67D4CDEFB}"/>
          </ac:spMkLst>
        </pc:spChg>
        <pc:spChg chg="mod">
          <ac:chgData name="Rodrigo Cunha" userId="485e093414a33d36" providerId="LiveId" clId="{8F370B64-AEAA-4096-96AB-8A84E0DB6F0C}" dt="2020-09-11T21:10:39.353" v="618"/>
          <ac:spMkLst>
            <pc:docMk/>
            <pc:sldMk cId="2834392994" sldId="260"/>
            <ac:spMk id="22" creationId="{13A62061-4E64-4CC6-85F9-6718ADA8EB66}"/>
          </ac:spMkLst>
        </pc:spChg>
        <pc:spChg chg="mod">
          <ac:chgData name="Rodrigo Cunha" userId="485e093414a33d36" providerId="LiveId" clId="{8F370B64-AEAA-4096-96AB-8A84E0DB6F0C}" dt="2020-09-11T21:10:39.353" v="618"/>
          <ac:spMkLst>
            <pc:docMk/>
            <pc:sldMk cId="2834392994" sldId="260"/>
            <ac:spMk id="23" creationId="{E10A45BE-B1B2-42C7-9680-DDF5758A0CFA}"/>
          </ac:spMkLst>
        </pc:spChg>
        <pc:spChg chg="mod">
          <ac:chgData name="Rodrigo Cunha" userId="485e093414a33d36" providerId="LiveId" clId="{8F370B64-AEAA-4096-96AB-8A84E0DB6F0C}" dt="2020-09-11T21:10:39.353" v="618"/>
          <ac:spMkLst>
            <pc:docMk/>
            <pc:sldMk cId="2834392994" sldId="260"/>
            <ac:spMk id="25" creationId="{60A55228-6421-4F18-9945-1CAD47723207}"/>
          </ac:spMkLst>
        </pc:spChg>
        <pc:spChg chg="mod">
          <ac:chgData name="Rodrigo Cunha" userId="485e093414a33d36" providerId="LiveId" clId="{8F370B64-AEAA-4096-96AB-8A84E0DB6F0C}" dt="2020-09-11T21:10:39.353" v="618"/>
          <ac:spMkLst>
            <pc:docMk/>
            <pc:sldMk cId="2834392994" sldId="260"/>
            <ac:spMk id="26" creationId="{9040504A-6531-4E20-B65B-E7315226EF48}"/>
          </ac:spMkLst>
        </pc:spChg>
        <pc:spChg chg="mod">
          <ac:chgData name="Rodrigo Cunha" userId="485e093414a33d36" providerId="LiveId" clId="{8F370B64-AEAA-4096-96AB-8A84E0DB6F0C}" dt="2020-09-11T21:10:39.353" v="618"/>
          <ac:spMkLst>
            <pc:docMk/>
            <pc:sldMk cId="2834392994" sldId="260"/>
            <ac:spMk id="27" creationId="{D13D294E-C6B9-4646-B87A-0FEB2D504C57}"/>
          </ac:spMkLst>
        </pc:spChg>
        <pc:spChg chg="add mod">
          <ac:chgData name="Rodrigo Cunha" userId="485e093414a33d36" providerId="LiveId" clId="{8F370B64-AEAA-4096-96AB-8A84E0DB6F0C}" dt="2020-09-11T21:18:32.591" v="726" actId="1076"/>
          <ac:spMkLst>
            <pc:docMk/>
            <pc:sldMk cId="2834392994" sldId="260"/>
            <ac:spMk id="30" creationId="{7A0112E1-93AD-471C-B206-78A363E06983}"/>
          </ac:spMkLst>
        </pc:spChg>
        <pc:spChg chg="add mod">
          <ac:chgData name="Rodrigo Cunha" userId="485e093414a33d36" providerId="LiveId" clId="{8F370B64-AEAA-4096-96AB-8A84E0DB6F0C}" dt="2020-09-11T21:15:36.314" v="697" actId="1076"/>
          <ac:spMkLst>
            <pc:docMk/>
            <pc:sldMk cId="2834392994" sldId="260"/>
            <ac:spMk id="32" creationId="{3E5A5525-A34E-4B26-8668-B1E19A7779C5}"/>
          </ac:spMkLst>
        </pc:spChg>
        <pc:spChg chg="add mod">
          <ac:chgData name="Rodrigo Cunha" userId="485e093414a33d36" providerId="LiveId" clId="{8F370B64-AEAA-4096-96AB-8A84E0DB6F0C}" dt="2020-09-11T21:12:26.967" v="653" actId="20577"/>
          <ac:spMkLst>
            <pc:docMk/>
            <pc:sldMk cId="2834392994" sldId="260"/>
            <ac:spMk id="33" creationId="{A19E7598-1F8A-4334-9E60-B6712A339810}"/>
          </ac:spMkLst>
        </pc:spChg>
        <pc:spChg chg="add">
          <ac:chgData name="Rodrigo Cunha" userId="485e093414a33d36" providerId="LiveId" clId="{8F370B64-AEAA-4096-96AB-8A84E0DB6F0C}" dt="2020-09-11T21:15:32.220" v="696" actId="22"/>
          <ac:spMkLst>
            <pc:docMk/>
            <pc:sldMk cId="2834392994" sldId="260"/>
            <ac:spMk id="35" creationId="{8028FA31-7CBB-422E-B081-76F4D98C13B0}"/>
          </ac:spMkLst>
        </pc:spChg>
        <pc:grpChg chg="add del mod">
          <ac:chgData name="Rodrigo Cunha" userId="485e093414a33d36" providerId="LiveId" clId="{8F370B64-AEAA-4096-96AB-8A84E0DB6F0C}" dt="2020-09-11T21:11:07.110" v="628" actId="478"/>
          <ac:grpSpMkLst>
            <pc:docMk/>
            <pc:sldMk cId="2834392994" sldId="260"/>
            <ac:grpSpMk id="17" creationId="{675E429A-5E25-484D-830E-BB7FB541E717}"/>
          </ac:grpSpMkLst>
        </pc:grpChg>
        <pc:grpChg chg="mod">
          <ac:chgData name="Rodrigo Cunha" userId="485e093414a33d36" providerId="LiveId" clId="{8F370B64-AEAA-4096-96AB-8A84E0DB6F0C}" dt="2020-09-11T21:10:39.353" v="618"/>
          <ac:grpSpMkLst>
            <pc:docMk/>
            <pc:sldMk cId="2834392994" sldId="260"/>
            <ac:grpSpMk id="20" creationId="{B1C961F2-6C3D-4AD2-B690-25AFD7732CEB}"/>
          </ac:grpSpMkLst>
        </pc:grpChg>
        <pc:picChg chg="add del">
          <ac:chgData name="Rodrigo Cunha" userId="485e093414a33d36" providerId="LiveId" clId="{8F370B64-AEAA-4096-96AB-8A84E0DB6F0C}" dt="2020-09-11T20:47:05.787" v="449" actId="478"/>
          <ac:picMkLst>
            <pc:docMk/>
            <pc:sldMk cId="2834392994" sldId="260"/>
            <ac:picMk id="3" creationId="{0E885F0A-0412-4FE6-AFCC-186ED135BF4D}"/>
          </ac:picMkLst>
        </pc:picChg>
        <pc:picChg chg="del">
          <ac:chgData name="Rodrigo Cunha" userId="485e093414a33d36" providerId="LiveId" clId="{8F370B64-AEAA-4096-96AB-8A84E0DB6F0C}" dt="2020-09-11T20:43:03.647" v="393" actId="478"/>
          <ac:picMkLst>
            <pc:docMk/>
            <pc:sldMk cId="2834392994" sldId="260"/>
            <ac:picMk id="4" creationId="{1ECB31BF-13FA-49FA-B246-FF316769CEE4}"/>
          </ac:picMkLst>
        </pc:picChg>
        <pc:picChg chg="add del mod">
          <ac:chgData name="Rodrigo Cunha" userId="485e093414a33d36" providerId="LiveId" clId="{8F370B64-AEAA-4096-96AB-8A84E0DB6F0C}" dt="2020-09-11T21:10:06.624" v="614" actId="478"/>
          <ac:picMkLst>
            <pc:docMk/>
            <pc:sldMk cId="2834392994" sldId="260"/>
            <ac:picMk id="7" creationId="{63E05A81-D81F-4F99-93CD-18056815913D}"/>
          </ac:picMkLst>
        </pc:picChg>
        <pc:picChg chg="add">
          <ac:chgData name="Rodrigo Cunha" userId="485e093414a33d36" providerId="LiveId" clId="{8F370B64-AEAA-4096-96AB-8A84E0DB6F0C}" dt="2020-09-11T21:10:10.492" v="615" actId="22"/>
          <ac:picMkLst>
            <pc:docMk/>
            <pc:sldMk cId="2834392994" sldId="260"/>
            <ac:picMk id="14" creationId="{37DBBEC9-0E2C-469D-BB5D-38BFAEA1575B}"/>
          </ac:picMkLst>
        </pc:picChg>
        <pc:picChg chg="add mod">
          <ac:chgData name="Rodrigo Cunha" userId="485e093414a33d36" providerId="LiveId" clId="{8F370B64-AEAA-4096-96AB-8A84E0DB6F0C}" dt="2020-09-11T21:10:28.869" v="617" actId="1076"/>
          <ac:picMkLst>
            <pc:docMk/>
            <pc:sldMk cId="2834392994" sldId="260"/>
            <ac:picMk id="16" creationId="{0DBC2C7A-EB96-49E8-A275-97A1D5F5C371}"/>
          </ac:picMkLst>
        </pc:picChg>
        <pc:picChg chg="mod">
          <ac:chgData name="Rodrigo Cunha" userId="485e093414a33d36" providerId="LiveId" clId="{8F370B64-AEAA-4096-96AB-8A84E0DB6F0C}" dt="2020-09-11T21:10:39.353" v="618"/>
          <ac:picMkLst>
            <pc:docMk/>
            <pc:sldMk cId="2834392994" sldId="260"/>
            <ac:picMk id="24" creationId="{59CC351C-C6C2-4FDF-A046-6CE282858995}"/>
          </ac:picMkLst>
        </pc:picChg>
        <pc:picChg chg="add del mod">
          <ac:chgData name="Rodrigo Cunha" userId="485e093414a33d36" providerId="LiveId" clId="{8F370B64-AEAA-4096-96AB-8A84E0DB6F0C}" dt="2020-09-11T21:11:03.638" v="626" actId="478"/>
          <ac:picMkLst>
            <pc:docMk/>
            <pc:sldMk cId="2834392994" sldId="260"/>
            <ac:picMk id="28" creationId="{5719B63C-CE0B-4C2F-97DA-167FD88A1B7F}"/>
          </ac:picMkLst>
        </pc:picChg>
      </pc:sldChg>
      <pc:sldChg chg="new del">
        <pc:chgData name="Rodrigo Cunha" userId="485e093414a33d36" providerId="LiveId" clId="{8F370B64-AEAA-4096-96AB-8A84E0DB6F0C}" dt="2020-09-09T02:34:49.085" v="47" actId="47"/>
        <pc:sldMkLst>
          <pc:docMk/>
          <pc:sldMk cId="1359546560" sldId="261"/>
        </pc:sldMkLst>
      </pc:sldChg>
      <pc:sldChg chg="addSp delSp modSp add mod">
        <pc:chgData name="Rodrigo Cunha" userId="485e093414a33d36" providerId="LiveId" clId="{8F370B64-AEAA-4096-96AB-8A84E0DB6F0C}" dt="2020-09-14T00:18:48.603" v="1625" actId="20577"/>
        <pc:sldMkLst>
          <pc:docMk/>
          <pc:sldMk cId="3182942527" sldId="261"/>
        </pc:sldMkLst>
        <pc:spChg chg="mod">
          <ac:chgData name="Rodrigo Cunha" userId="485e093414a33d36" providerId="LiveId" clId="{8F370B64-AEAA-4096-96AB-8A84E0DB6F0C}" dt="2020-09-09T02:35:52.981" v="99" actId="20577"/>
          <ac:spMkLst>
            <pc:docMk/>
            <pc:sldMk cId="3182942527" sldId="261"/>
            <ac:spMk id="2" creationId="{DCF51424-98AC-430E-8D68-1DF37CF544A7}"/>
          </ac:spMkLst>
        </pc:spChg>
        <pc:graphicFrameChg chg="add del mod modGraphic">
          <ac:chgData name="Rodrigo Cunha" userId="485e093414a33d36" providerId="LiveId" clId="{8F370B64-AEAA-4096-96AB-8A84E0DB6F0C}" dt="2020-09-11T21:29:57.244" v="861" actId="478"/>
          <ac:graphicFrameMkLst>
            <pc:docMk/>
            <pc:sldMk cId="3182942527" sldId="261"/>
            <ac:graphicFrameMk id="8" creationId="{69CEC77B-5ADE-4E89-BA06-08521E8B4727}"/>
          </ac:graphicFrameMkLst>
        </pc:graphicFrameChg>
        <pc:graphicFrameChg chg="add mod modGraphic">
          <ac:chgData name="Rodrigo Cunha" userId="485e093414a33d36" providerId="LiveId" clId="{8F370B64-AEAA-4096-96AB-8A84E0DB6F0C}" dt="2020-09-14T00:18:48.603" v="1625" actId="20577"/>
          <ac:graphicFrameMkLst>
            <pc:docMk/>
            <pc:sldMk cId="3182942527" sldId="261"/>
            <ac:graphicFrameMk id="9" creationId="{799600D4-3323-481F-B6A8-FA3911A80D02}"/>
          </ac:graphicFrameMkLst>
        </pc:graphicFrameChg>
        <pc:graphicFrameChg chg="add del mod">
          <ac:chgData name="Rodrigo Cunha" userId="485e093414a33d36" providerId="LiveId" clId="{8F370B64-AEAA-4096-96AB-8A84E0DB6F0C}" dt="2020-09-11T21:31:51.661" v="892"/>
          <ac:graphicFrameMkLst>
            <pc:docMk/>
            <pc:sldMk cId="3182942527" sldId="261"/>
            <ac:graphicFrameMk id="10" creationId="{544BD651-27D1-4CC4-B306-E1F1C0E57CF8}"/>
          </ac:graphicFrameMkLst>
        </pc:graphicFrameChg>
        <pc:graphicFrameChg chg="add del mod">
          <ac:chgData name="Rodrigo Cunha" userId="485e093414a33d36" providerId="LiveId" clId="{8F370B64-AEAA-4096-96AB-8A84E0DB6F0C}" dt="2020-09-11T21:36:10.712" v="1045" actId="478"/>
          <ac:graphicFrameMkLst>
            <pc:docMk/>
            <pc:sldMk cId="3182942527" sldId="261"/>
            <ac:graphicFrameMk id="11" creationId="{90C67B52-06EF-46A2-93F2-4C96B845F821}"/>
          </ac:graphicFrameMkLst>
        </pc:graphicFrameChg>
        <pc:picChg chg="add del mod">
          <ac:chgData name="Rodrigo Cunha" userId="485e093414a33d36" providerId="LiveId" clId="{8F370B64-AEAA-4096-96AB-8A84E0DB6F0C}" dt="2020-09-11T20:47:07.563" v="450" actId="478"/>
          <ac:picMkLst>
            <pc:docMk/>
            <pc:sldMk cId="3182942527" sldId="261"/>
            <ac:picMk id="3" creationId="{086BB140-E538-4F25-8772-57004688343E}"/>
          </ac:picMkLst>
        </pc:picChg>
        <pc:picChg chg="del">
          <ac:chgData name="Rodrigo Cunha" userId="485e093414a33d36" providerId="LiveId" clId="{8F370B64-AEAA-4096-96AB-8A84E0DB6F0C}" dt="2020-09-11T20:42:36.905" v="378" actId="478"/>
          <ac:picMkLst>
            <pc:docMk/>
            <pc:sldMk cId="3182942527" sldId="261"/>
            <ac:picMk id="4" creationId="{1ECB31BF-13FA-49FA-B246-FF316769CEE4}"/>
          </ac:picMkLst>
        </pc:picChg>
        <pc:picChg chg="add">
          <ac:chgData name="Rodrigo Cunha" userId="485e093414a33d36" providerId="LiveId" clId="{8F370B64-AEAA-4096-96AB-8A84E0DB6F0C}" dt="2020-09-11T20:46:55.547" v="444" actId="22"/>
          <ac:picMkLst>
            <pc:docMk/>
            <pc:sldMk cId="3182942527" sldId="261"/>
            <ac:picMk id="7" creationId="{1D6D14F3-AA59-43B2-B6C5-688C9EB35582}"/>
          </ac:picMkLst>
        </pc:picChg>
      </pc:sldChg>
      <pc:sldChg chg="addSp delSp modSp add mod">
        <pc:chgData name="Rodrigo Cunha" userId="485e093414a33d36" providerId="LiveId" clId="{8F370B64-AEAA-4096-96AB-8A84E0DB6F0C}" dt="2020-09-11T20:46:51.717" v="443" actId="1076"/>
        <pc:sldMkLst>
          <pc:docMk/>
          <pc:sldMk cId="2691720944" sldId="262"/>
        </pc:sldMkLst>
        <pc:spChg chg="mod">
          <ac:chgData name="Rodrigo Cunha" userId="485e093414a33d36" providerId="LiveId" clId="{8F370B64-AEAA-4096-96AB-8A84E0DB6F0C}" dt="2020-09-09T02:36:13.190" v="125" actId="20577"/>
          <ac:spMkLst>
            <pc:docMk/>
            <pc:sldMk cId="2691720944" sldId="262"/>
            <ac:spMk id="2" creationId="{DCF51424-98AC-430E-8D68-1DF37CF544A7}"/>
          </ac:spMkLst>
        </pc:spChg>
        <pc:picChg chg="add del">
          <ac:chgData name="Rodrigo Cunha" userId="485e093414a33d36" providerId="LiveId" clId="{8F370B64-AEAA-4096-96AB-8A84E0DB6F0C}" dt="2020-09-11T20:38:54.318" v="345" actId="478"/>
          <ac:picMkLst>
            <pc:docMk/>
            <pc:sldMk cId="2691720944" sldId="262"/>
            <ac:picMk id="3" creationId="{351CF0F7-AAC4-49D8-A7FB-C2C4F0FAEA59}"/>
          </ac:picMkLst>
        </pc:picChg>
        <pc:picChg chg="del">
          <ac:chgData name="Rodrigo Cunha" userId="485e093414a33d36" providerId="LiveId" clId="{8F370B64-AEAA-4096-96AB-8A84E0DB6F0C}" dt="2020-09-11T20:43:08.666" v="395" actId="478"/>
          <ac:picMkLst>
            <pc:docMk/>
            <pc:sldMk cId="2691720944" sldId="262"/>
            <ac:picMk id="4" creationId="{1ECB31BF-13FA-49FA-B246-FF316769CEE4}"/>
          </ac:picMkLst>
        </pc:picChg>
        <pc:picChg chg="add mod">
          <ac:chgData name="Rodrigo Cunha" userId="485e093414a33d36" providerId="LiveId" clId="{8F370B64-AEAA-4096-96AB-8A84E0DB6F0C}" dt="2020-09-11T20:46:51.717" v="443" actId="1076"/>
          <ac:picMkLst>
            <pc:docMk/>
            <pc:sldMk cId="2691720944" sldId="262"/>
            <ac:picMk id="6" creationId="{3B455251-CCB3-426F-8AB9-4791A5CFC306}"/>
          </ac:picMkLst>
        </pc:picChg>
        <pc:picChg chg="add del">
          <ac:chgData name="Rodrigo Cunha" userId="485e093414a33d36" providerId="LiveId" clId="{8F370B64-AEAA-4096-96AB-8A84E0DB6F0C}" dt="2020-09-11T20:46:00.852" v="424" actId="22"/>
          <ac:picMkLst>
            <pc:docMk/>
            <pc:sldMk cId="2691720944" sldId="262"/>
            <ac:picMk id="8" creationId="{B4EF4B18-94E8-41A5-A3ED-5683C51A2166}"/>
          </ac:picMkLst>
        </pc:picChg>
        <pc:picChg chg="add del mod">
          <ac:chgData name="Rodrigo Cunha" userId="485e093414a33d36" providerId="LiveId" clId="{8F370B64-AEAA-4096-96AB-8A84E0DB6F0C}" dt="2020-09-11T20:46:19.051" v="433" actId="478"/>
          <ac:picMkLst>
            <pc:docMk/>
            <pc:sldMk cId="2691720944" sldId="262"/>
            <ac:picMk id="10" creationId="{E4ECD464-B1F9-4763-AEA1-725D3A6B3FCA}"/>
          </ac:picMkLst>
        </pc:picChg>
      </pc:sldChg>
      <pc:sldChg chg="addSp delSp modSp add mod setBg">
        <pc:chgData name="Rodrigo Cunha" userId="485e093414a33d36" providerId="LiveId" clId="{8F370B64-AEAA-4096-96AB-8A84E0DB6F0C}" dt="2020-09-11T21:51:15.125" v="1111" actId="22"/>
        <pc:sldMkLst>
          <pc:docMk/>
          <pc:sldMk cId="3182740340" sldId="263"/>
        </pc:sldMkLst>
        <pc:spChg chg="del mod">
          <ac:chgData name="Rodrigo Cunha" userId="485e093414a33d36" providerId="LiveId" clId="{8F370B64-AEAA-4096-96AB-8A84E0DB6F0C}" dt="2020-09-11T20:27:19.628" v="291" actId="478"/>
          <ac:spMkLst>
            <pc:docMk/>
            <pc:sldMk cId="3182740340" sldId="263"/>
            <ac:spMk id="2" creationId="{DCF51424-98AC-430E-8D68-1DF37CF544A7}"/>
          </ac:spMkLst>
        </pc:spChg>
        <pc:spChg chg="add del mod">
          <ac:chgData name="Rodrigo Cunha" userId="485e093414a33d36" providerId="LiveId" clId="{8F370B64-AEAA-4096-96AB-8A84E0DB6F0C}" dt="2020-09-11T20:27:22.190" v="292" actId="478"/>
          <ac:spMkLst>
            <pc:docMk/>
            <pc:sldMk cId="3182740340" sldId="263"/>
            <ac:spMk id="6" creationId="{8EB5BA59-53C9-49B0-9218-14A289FC8305}"/>
          </ac:spMkLst>
        </pc:spChg>
        <pc:spChg chg="add">
          <ac:chgData name="Rodrigo Cunha" userId="485e093414a33d36" providerId="LiveId" clId="{8F370B64-AEAA-4096-96AB-8A84E0DB6F0C}" dt="2020-09-11T20:28:00.249" v="297" actId="26606"/>
          <ac:spMkLst>
            <pc:docMk/>
            <pc:sldMk cId="3182740340" sldId="263"/>
            <ac:spMk id="9" creationId="{42A4FC2C-047E-45A5-965D-8E1E3BF09BC6}"/>
          </ac:spMkLst>
        </pc:spChg>
        <pc:spChg chg="add del">
          <ac:chgData name="Rodrigo Cunha" userId="485e093414a33d36" providerId="LiveId" clId="{8F370B64-AEAA-4096-96AB-8A84E0DB6F0C}" dt="2020-09-11T21:50:27.183" v="1107" actId="478"/>
          <ac:spMkLst>
            <pc:docMk/>
            <pc:sldMk cId="3182740340" sldId="263"/>
            <ac:spMk id="15" creationId="{CE975F9D-6FA9-49E7-8EFB-AA1BD4C87CD4}"/>
          </ac:spMkLst>
        </pc:spChg>
        <pc:picChg chg="add del mod">
          <ac:chgData name="Rodrigo Cunha" userId="485e093414a33d36" providerId="LiveId" clId="{8F370B64-AEAA-4096-96AB-8A84E0DB6F0C}" dt="2020-09-11T21:50:24.074" v="1104" actId="478"/>
          <ac:picMkLst>
            <pc:docMk/>
            <pc:sldMk cId="3182740340" sldId="263"/>
            <ac:picMk id="3" creationId="{828F9095-8D42-4572-BDE8-099C3AE4A1DF}"/>
          </ac:picMkLst>
        </pc:picChg>
        <pc:picChg chg="del mod ord">
          <ac:chgData name="Rodrigo Cunha" userId="485e093414a33d36" providerId="LiveId" clId="{8F370B64-AEAA-4096-96AB-8A84E0DB6F0C}" dt="2020-09-11T20:35:02.024" v="305" actId="478"/>
          <ac:picMkLst>
            <pc:docMk/>
            <pc:sldMk cId="3182740340" sldId="263"/>
            <ac:picMk id="4" creationId="{1ECB31BF-13FA-49FA-B246-FF316769CEE4}"/>
          </ac:picMkLst>
        </pc:picChg>
        <pc:picChg chg="add del mod">
          <ac:chgData name="Rodrigo Cunha" userId="485e093414a33d36" providerId="LiveId" clId="{8F370B64-AEAA-4096-96AB-8A84E0DB6F0C}" dt="2020-09-11T20:35:04.502" v="307" actId="478"/>
          <ac:picMkLst>
            <pc:docMk/>
            <pc:sldMk cId="3182740340" sldId="263"/>
            <ac:picMk id="7" creationId="{F5A7A5ED-E04B-4C69-8A21-CE2A60552244}"/>
          </ac:picMkLst>
        </pc:picChg>
        <pc:picChg chg="add del mod">
          <ac:chgData name="Rodrigo Cunha" userId="485e093414a33d36" providerId="LiveId" clId="{8F370B64-AEAA-4096-96AB-8A84E0DB6F0C}" dt="2020-09-11T20:42:32.477" v="376" actId="21"/>
          <ac:picMkLst>
            <pc:docMk/>
            <pc:sldMk cId="3182740340" sldId="263"/>
            <ac:picMk id="10" creationId="{53C89BC8-E496-4F31-9464-4D4B52CDC609}"/>
          </ac:picMkLst>
        </pc:picChg>
        <pc:picChg chg="add del mod">
          <ac:chgData name="Rodrigo Cunha" userId="485e093414a33d36" providerId="LiveId" clId="{8F370B64-AEAA-4096-96AB-8A84E0DB6F0C}" dt="2020-09-11T20:46:41.480" v="440" actId="478"/>
          <ac:picMkLst>
            <pc:docMk/>
            <pc:sldMk cId="3182740340" sldId="263"/>
            <ac:picMk id="12" creationId="{F6A26822-A2DB-4529-84BC-2A43D30B3F63}"/>
          </ac:picMkLst>
        </pc:picChg>
        <pc:picChg chg="add del mod">
          <ac:chgData name="Rodrigo Cunha" userId="485e093414a33d36" providerId="LiveId" clId="{8F370B64-AEAA-4096-96AB-8A84E0DB6F0C}" dt="2020-09-11T21:50:24.862" v="1105" actId="478"/>
          <ac:picMkLst>
            <pc:docMk/>
            <pc:sldMk cId="3182740340" sldId="263"/>
            <ac:picMk id="14" creationId="{BFFE7557-A192-4A61-9C00-90EC55EE5A70}"/>
          </ac:picMkLst>
        </pc:picChg>
        <pc:picChg chg="add mod">
          <ac:chgData name="Rodrigo Cunha" userId="485e093414a33d36" providerId="LiveId" clId="{8F370B64-AEAA-4096-96AB-8A84E0DB6F0C}" dt="2020-09-11T21:51:09.521" v="1110" actId="962"/>
          <ac:picMkLst>
            <pc:docMk/>
            <pc:sldMk cId="3182740340" sldId="263"/>
            <ac:picMk id="17" creationId="{E1833FAC-ED5A-4274-8067-9CF90B67B861}"/>
          </ac:picMkLst>
        </pc:picChg>
        <pc:picChg chg="add">
          <ac:chgData name="Rodrigo Cunha" userId="485e093414a33d36" providerId="LiveId" clId="{8F370B64-AEAA-4096-96AB-8A84E0DB6F0C}" dt="2020-09-11T21:51:15.125" v="1111" actId="22"/>
          <ac:picMkLst>
            <pc:docMk/>
            <pc:sldMk cId="3182740340" sldId="263"/>
            <ac:picMk id="19" creationId="{FCD51F04-6871-4C54-B2AD-F1EDE3A93B44}"/>
          </ac:picMkLst>
        </pc:picChg>
      </pc:sldChg>
      <pc:sldChg chg="addSp delSp modSp new mod setBg modShow">
        <pc:chgData name="Rodrigo Cunha" userId="485e093414a33d36" providerId="LiveId" clId="{8F370B64-AEAA-4096-96AB-8A84E0DB6F0C}" dt="2020-09-14T00:28:27.516" v="1711" actId="21"/>
        <pc:sldMkLst>
          <pc:docMk/>
          <pc:sldMk cId="1621645706" sldId="264"/>
        </pc:sldMkLst>
        <pc:spChg chg="add del mod">
          <ac:chgData name="Rodrigo Cunha" userId="485e093414a33d36" providerId="LiveId" clId="{8F370B64-AEAA-4096-96AB-8A84E0DB6F0C}" dt="2020-09-11T20:48:01.918" v="464" actId="478"/>
          <ac:spMkLst>
            <pc:docMk/>
            <pc:sldMk cId="1621645706" sldId="264"/>
            <ac:spMk id="2" creationId="{928A0AEC-6A66-4585-A9AD-C6969CDFD5F9}"/>
          </ac:spMkLst>
        </pc:spChg>
        <pc:spChg chg="del">
          <ac:chgData name="Rodrigo Cunha" userId="485e093414a33d36" providerId="LiveId" clId="{8F370B64-AEAA-4096-96AB-8A84E0DB6F0C}" dt="2020-09-11T20:35:36.813" v="309" actId="478"/>
          <ac:spMkLst>
            <pc:docMk/>
            <pc:sldMk cId="1621645706" sldId="264"/>
            <ac:spMk id="3" creationId="{9C89A3D6-1AA2-4C9C-8879-AF888D771479}"/>
          </ac:spMkLst>
        </pc:spChg>
        <pc:spChg chg="add del mod">
          <ac:chgData name="Rodrigo Cunha" userId="485e093414a33d36" providerId="LiveId" clId="{8F370B64-AEAA-4096-96AB-8A84E0DB6F0C}" dt="2020-09-11T20:53:21.669" v="557" actId="478"/>
          <ac:spMkLst>
            <pc:docMk/>
            <pc:sldMk cId="1621645706" sldId="264"/>
            <ac:spMk id="17" creationId="{2D779C8D-F016-4501-8163-31719FECE850}"/>
          </ac:spMkLst>
        </pc:spChg>
        <pc:spChg chg="add mod">
          <ac:chgData name="Rodrigo Cunha" userId="485e093414a33d36" providerId="LiveId" clId="{8F370B64-AEAA-4096-96AB-8A84E0DB6F0C}" dt="2020-09-11T20:50:29.383" v="525" actId="14100"/>
          <ac:spMkLst>
            <pc:docMk/>
            <pc:sldMk cId="1621645706" sldId="264"/>
            <ac:spMk id="18" creationId="{D3B02799-EF7D-4F69-92A1-F63C7A47A492}"/>
          </ac:spMkLst>
        </pc:spChg>
        <pc:spChg chg="add mod">
          <ac:chgData name="Rodrigo Cunha" userId="485e093414a33d36" providerId="LiveId" clId="{8F370B64-AEAA-4096-96AB-8A84E0DB6F0C}" dt="2020-09-11T20:52:17.814" v="550" actId="14100"/>
          <ac:spMkLst>
            <pc:docMk/>
            <pc:sldMk cId="1621645706" sldId="264"/>
            <ac:spMk id="20" creationId="{0B1DA7B2-4879-4866-A850-6A856E934FAC}"/>
          </ac:spMkLst>
        </pc:spChg>
        <pc:spChg chg="mod">
          <ac:chgData name="Rodrigo Cunha" userId="485e093414a33d36" providerId="LiveId" clId="{8F370B64-AEAA-4096-96AB-8A84E0DB6F0C}" dt="2020-09-11T20:53:08.373" v="554"/>
          <ac:spMkLst>
            <pc:docMk/>
            <pc:sldMk cId="1621645706" sldId="264"/>
            <ac:spMk id="27" creationId="{BCC93478-6779-4319-A13D-88B723760125}"/>
          </ac:spMkLst>
        </pc:spChg>
        <pc:spChg chg="mod">
          <ac:chgData name="Rodrigo Cunha" userId="485e093414a33d36" providerId="LiveId" clId="{8F370B64-AEAA-4096-96AB-8A84E0DB6F0C}" dt="2020-09-11T20:53:12.162" v="555"/>
          <ac:spMkLst>
            <pc:docMk/>
            <pc:sldMk cId="1621645706" sldId="264"/>
            <ac:spMk id="30" creationId="{53BEF77E-9698-4573-8C3A-C2718146C2FE}"/>
          </ac:spMkLst>
        </pc:spChg>
        <pc:spChg chg="add del mod">
          <ac:chgData name="Rodrigo Cunha" userId="485e093414a33d36" providerId="LiveId" clId="{8F370B64-AEAA-4096-96AB-8A84E0DB6F0C}" dt="2020-09-11T20:53:24.751" v="558" actId="478"/>
          <ac:spMkLst>
            <pc:docMk/>
            <pc:sldMk cId="1621645706" sldId="264"/>
            <ac:spMk id="33" creationId="{4DD348DA-4CCF-47CF-BCE7-B81128AF646B}"/>
          </ac:spMkLst>
        </pc:spChg>
        <pc:grpChg chg="add mod">
          <ac:chgData name="Rodrigo Cunha" userId="485e093414a33d36" providerId="LiveId" clId="{8F370B64-AEAA-4096-96AB-8A84E0DB6F0C}" dt="2020-09-11T20:52:05.681" v="547" actId="1076"/>
          <ac:grpSpMkLst>
            <pc:docMk/>
            <pc:sldMk cId="1621645706" sldId="264"/>
            <ac:grpSpMk id="23" creationId="{DF6FFA9E-01C8-4E98-B36E-1EC6F734E7A7}"/>
          </ac:grpSpMkLst>
        </pc:grpChg>
        <pc:grpChg chg="add mod">
          <ac:chgData name="Rodrigo Cunha" userId="485e093414a33d36" providerId="LiveId" clId="{8F370B64-AEAA-4096-96AB-8A84E0DB6F0C}" dt="2020-09-11T20:53:33.004" v="562" actId="1076"/>
          <ac:grpSpMkLst>
            <pc:docMk/>
            <pc:sldMk cId="1621645706" sldId="264"/>
            <ac:grpSpMk id="26" creationId="{772579B9-9CD5-41B5-B4F3-9AFF587F57F4}"/>
          </ac:grpSpMkLst>
        </pc:grpChg>
        <pc:grpChg chg="add del mod">
          <ac:chgData name="Rodrigo Cunha" userId="485e093414a33d36" providerId="LiveId" clId="{8F370B64-AEAA-4096-96AB-8A84E0DB6F0C}" dt="2020-09-11T20:53:27.858" v="560" actId="478"/>
          <ac:grpSpMkLst>
            <pc:docMk/>
            <pc:sldMk cId="1621645706" sldId="264"/>
            <ac:grpSpMk id="29" creationId="{9F0F8793-DEF8-44B2-B266-75B3F3E89129}"/>
          </ac:grpSpMkLst>
        </pc:grpChg>
        <pc:picChg chg="add del mod">
          <ac:chgData name="Rodrigo Cunha" userId="485e093414a33d36" providerId="LiveId" clId="{8F370B64-AEAA-4096-96AB-8A84E0DB6F0C}" dt="2020-09-14T00:28:27.516" v="1711" actId="21"/>
          <ac:picMkLst>
            <pc:docMk/>
            <pc:sldMk cId="1621645706" sldId="264"/>
            <ac:picMk id="3" creationId="{7026C30E-6793-4D24-9E3E-81E6B096CEEF}"/>
          </ac:picMkLst>
        </pc:picChg>
        <pc:picChg chg="add del mod ord modCrop">
          <ac:chgData name="Rodrigo Cunha" userId="485e093414a33d36" providerId="LiveId" clId="{8F370B64-AEAA-4096-96AB-8A84E0DB6F0C}" dt="2020-09-11T20:40:08.314" v="359" actId="478"/>
          <ac:picMkLst>
            <pc:docMk/>
            <pc:sldMk cId="1621645706" sldId="264"/>
            <ac:picMk id="4" creationId="{F6DFE1BA-69E5-4D9F-8444-0D89B4A082AA}"/>
          </ac:picMkLst>
        </pc:picChg>
        <pc:picChg chg="add del mod modCrop">
          <ac:chgData name="Rodrigo Cunha" userId="485e093414a33d36" providerId="LiveId" clId="{8F370B64-AEAA-4096-96AB-8A84E0DB6F0C}" dt="2020-09-11T20:43:33.447" v="399" actId="478"/>
          <ac:picMkLst>
            <pc:docMk/>
            <pc:sldMk cId="1621645706" sldId="264"/>
            <ac:picMk id="5" creationId="{18E91F1A-63E8-42B7-ADDE-43C7198D06BC}"/>
          </ac:picMkLst>
        </pc:picChg>
        <pc:picChg chg="add del">
          <ac:chgData name="Rodrigo Cunha" userId="485e093414a33d36" providerId="LiveId" clId="{8F370B64-AEAA-4096-96AB-8A84E0DB6F0C}" dt="2020-09-11T20:44:11.309" v="401"/>
          <ac:picMkLst>
            <pc:docMk/>
            <pc:sldMk cId="1621645706" sldId="264"/>
            <ac:picMk id="6" creationId="{DDBAD307-503D-4987-B0EA-459A7CCA52BF}"/>
          </ac:picMkLst>
        </pc:picChg>
        <pc:picChg chg="add del">
          <ac:chgData name="Rodrigo Cunha" userId="485e093414a33d36" providerId="LiveId" clId="{8F370B64-AEAA-4096-96AB-8A84E0DB6F0C}" dt="2020-09-11T20:44:23.356" v="403" actId="478"/>
          <ac:picMkLst>
            <pc:docMk/>
            <pc:sldMk cId="1621645706" sldId="264"/>
            <ac:picMk id="7" creationId="{C03E31F7-B129-4731-936B-C6DFFF8CD367}"/>
          </ac:picMkLst>
        </pc:picChg>
        <pc:picChg chg="add del mod modCrop">
          <ac:chgData name="Rodrigo Cunha" userId="485e093414a33d36" providerId="LiveId" clId="{8F370B64-AEAA-4096-96AB-8A84E0DB6F0C}" dt="2020-09-11T20:48:01.918" v="464" actId="478"/>
          <ac:picMkLst>
            <pc:docMk/>
            <pc:sldMk cId="1621645706" sldId="264"/>
            <ac:picMk id="9" creationId="{E9DA6E8C-F131-42DB-B67C-EBF2A3EB4077}"/>
          </ac:picMkLst>
        </pc:picChg>
        <pc:picChg chg="add del mod">
          <ac:chgData name="Rodrigo Cunha" userId="485e093414a33d36" providerId="LiveId" clId="{8F370B64-AEAA-4096-96AB-8A84E0DB6F0C}" dt="2020-09-11T21:07:01.320" v="566" actId="1076"/>
          <ac:picMkLst>
            <pc:docMk/>
            <pc:sldMk cId="1621645706" sldId="264"/>
            <ac:picMk id="11" creationId="{123F182F-96F7-4B97-B5D4-F26A6CC9F1A5}"/>
          </ac:picMkLst>
        </pc:picChg>
        <pc:picChg chg="add del">
          <ac:chgData name="Rodrigo Cunha" userId="485e093414a33d36" providerId="LiveId" clId="{8F370B64-AEAA-4096-96AB-8A84E0DB6F0C}" dt="2020-09-11T20:46:36.696" v="438" actId="478"/>
          <ac:picMkLst>
            <pc:docMk/>
            <pc:sldMk cId="1621645706" sldId="264"/>
            <ac:picMk id="13" creationId="{6DB5E543-42C5-4C28-837A-C3BEC5BFE0BA}"/>
          </ac:picMkLst>
        </pc:picChg>
        <pc:picChg chg="add mod">
          <ac:chgData name="Rodrigo Cunha" userId="485e093414a33d36" providerId="LiveId" clId="{8F370B64-AEAA-4096-96AB-8A84E0DB6F0C}" dt="2020-09-11T20:47:56.561" v="461" actId="14100"/>
          <ac:picMkLst>
            <pc:docMk/>
            <pc:sldMk cId="1621645706" sldId="264"/>
            <ac:picMk id="15" creationId="{A5E9E9B1-1DC4-476E-B853-7CDF7FD9C244}"/>
          </ac:picMkLst>
        </pc:picChg>
        <pc:picChg chg="add mod modCrop">
          <ac:chgData name="Rodrigo Cunha" userId="485e093414a33d36" providerId="LiveId" clId="{8F370B64-AEAA-4096-96AB-8A84E0DB6F0C}" dt="2020-09-11T20:52:00.291" v="545" actId="1076"/>
          <ac:picMkLst>
            <pc:docMk/>
            <pc:sldMk cId="1621645706" sldId="264"/>
            <ac:picMk id="22" creationId="{282B072D-0BB6-4CAD-B402-B3DDB7BEBC54}"/>
          </ac:picMkLst>
        </pc:picChg>
        <pc:picChg chg="add del mod modCrop">
          <ac:chgData name="Rodrigo Cunha" userId="485e093414a33d36" providerId="LiveId" clId="{8F370B64-AEAA-4096-96AB-8A84E0DB6F0C}" dt="2020-09-11T20:53:28.741" v="561" actId="478"/>
          <ac:picMkLst>
            <pc:docMk/>
            <pc:sldMk cId="1621645706" sldId="264"/>
            <ac:picMk id="25" creationId="{9CC0B2F5-9E7C-4031-9741-62FF945C0DE4}"/>
          </ac:picMkLst>
        </pc:picChg>
        <pc:picChg chg="mod">
          <ac:chgData name="Rodrigo Cunha" userId="485e093414a33d36" providerId="LiveId" clId="{8F370B64-AEAA-4096-96AB-8A84E0DB6F0C}" dt="2020-09-11T20:53:08.373" v="554"/>
          <ac:picMkLst>
            <pc:docMk/>
            <pc:sldMk cId="1621645706" sldId="264"/>
            <ac:picMk id="28" creationId="{6506923F-B622-4313-A129-ACB3C3B33C74}"/>
          </ac:picMkLst>
        </pc:picChg>
        <pc:picChg chg="mod">
          <ac:chgData name="Rodrigo Cunha" userId="485e093414a33d36" providerId="LiveId" clId="{8F370B64-AEAA-4096-96AB-8A84E0DB6F0C}" dt="2020-09-11T20:53:12.162" v="555"/>
          <ac:picMkLst>
            <pc:docMk/>
            <pc:sldMk cId="1621645706" sldId="264"/>
            <ac:picMk id="31" creationId="{AE939D66-232C-4201-AE2D-65860694E953}"/>
          </ac:picMkLst>
        </pc:picChg>
      </pc:sldChg>
      <pc:sldChg chg="addSp delSp modSp add mod">
        <pc:chgData name="Rodrigo Cunha" userId="485e093414a33d36" providerId="LiveId" clId="{8F370B64-AEAA-4096-96AB-8A84E0DB6F0C}" dt="2020-09-11T21:20:12.115" v="751" actId="20577"/>
        <pc:sldMkLst>
          <pc:docMk/>
          <pc:sldMk cId="2775643797" sldId="265"/>
        </pc:sldMkLst>
        <pc:spChg chg="mod">
          <ac:chgData name="Rodrigo Cunha" userId="485e093414a33d36" providerId="LiveId" clId="{8F370B64-AEAA-4096-96AB-8A84E0DB6F0C}" dt="2020-09-11T21:20:12.115" v="751" actId="20577"/>
          <ac:spMkLst>
            <pc:docMk/>
            <pc:sldMk cId="2775643797" sldId="265"/>
            <ac:spMk id="2" creationId="{DCF51424-98AC-430E-8D68-1DF37CF544A7}"/>
          </ac:spMkLst>
        </pc:spChg>
        <pc:spChg chg="mod">
          <ac:chgData name="Rodrigo Cunha" userId="485e093414a33d36" providerId="LiveId" clId="{8F370B64-AEAA-4096-96AB-8A84E0DB6F0C}" dt="2020-09-11T21:14:06.485" v="674" actId="1076"/>
          <ac:spMkLst>
            <pc:docMk/>
            <pc:sldMk cId="2775643797" sldId="265"/>
            <ac:spMk id="12" creationId="{B7B7E6B4-DC28-489D-BF2B-DF10862B5BF7}"/>
          </ac:spMkLst>
        </pc:spChg>
        <pc:spChg chg="mod">
          <ac:chgData name="Rodrigo Cunha" userId="485e093414a33d36" providerId="LiveId" clId="{8F370B64-AEAA-4096-96AB-8A84E0DB6F0C}" dt="2020-09-11T21:18:08.923" v="720" actId="1076"/>
          <ac:spMkLst>
            <pc:docMk/>
            <pc:sldMk cId="2775643797" sldId="265"/>
            <ac:spMk id="30" creationId="{7A0112E1-93AD-471C-B206-78A363E06983}"/>
          </ac:spMkLst>
        </pc:spChg>
        <pc:spChg chg="mod">
          <ac:chgData name="Rodrigo Cunha" userId="485e093414a33d36" providerId="LiveId" clId="{8F370B64-AEAA-4096-96AB-8A84E0DB6F0C}" dt="2020-09-11T21:14:12.156" v="675" actId="1076"/>
          <ac:spMkLst>
            <pc:docMk/>
            <pc:sldMk cId="2775643797" sldId="265"/>
            <ac:spMk id="32" creationId="{3E5A5525-A34E-4B26-8668-B1E19A7779C5}"/>
          </ac:spMkLst>
        </pc:spChg>
        <pc:spChg chg="mod">
          <ac:chgData name="Rodrigo Cunha" userId="485e093414a33d36" providerId="LiveId" clId="{8F370B64-AEAA-4096-96AB-8A84E0DB6F0C}" dt="2020-09-11T21:13:05.913" v="664" actId="20577"/>
          <ac:spMkLst>
            <pc:docMk/>
            <pc:sldMk cId="2775643797" sldId="265"/>
            <ac:spMk id="33" creationId="{A19E7598-1F8A-4334-9E60-B6712A339810}"/>
          </ac:spMkLst>
        </pc:spChg>
        <pc:picChg chg="add mod">
          <ac:chgData name="Rodrigo Cunha" userId="485e093414a33d36" providerId="LiveId" clId="{8F370B64-AEAA-4096-96AB-8A84E0DB6F0C}" dt="2020-09-11T21:16:36.614" v="701" actId="1076"/>
          <ac:picMkLst>
            <pc:docMk/>
            <pc:sldMk cId="2775643797" sldId="265"/>
            <ac:picMk id="3" creationId="{B0730746-7A5F-4438-97FA-92DBF3ADD67E}"/>
          </ac:picMkLst>
        </pc:picChg>
        <pc:picChg chg="del">
          <ac:chgData name="Rodrigo Cunha" userId="485e093414a33d36" providerId="LiveId" clId="{8F370B64-AEAA-4096-96AB-8A84E0DB6F0C}" dt="2020-09-11T21:12:56.710" v="655" actId="478"/>
          <ac:picMkLst>
            <pc:docMk/>
            <pc:sldMk cId="2775643797" sldId="265"/>
            <ac:picMk id="16" creationId="{0DBC2C7A-EB96-49E8-A275-97A1D5F5C371}"/>
          </ac:picMkLst>
        </pc:picChg>
      </pc:sldChg>
      <pc:sldChg chg="addSp modSp new del">
        <pc:chgData name="Rodrigo Cunha" userId="485e093414a33d36" providerId="LiveId" clId="{8F370B64-AEAA-4096-96AB-8A84E0DB6F0C}" dt="2020-09-11T20:53:38.300" v="563" actId="47"/>
        <pc:sldMkLst>
          <pc:docMk/>
          <pc:sldMk cId="3842842386" sldId="265"/>
        </pc:sldMkLst>
        <pc:spChg chg="add mod">
          <ac:chgData name="Rodrigo Cunha" userId="485e093414a33d36" providerId="LiveId" clId="{8F370B64-AEAA-4096-96AB-8A84E0DB6F0C}" dt="2020-09-11T20:53:06.358" v="553" actId="164"/>
          <ac:spMkLst>
            <pc:docMk/>
            <pc:sldMk cId="3842842386" sldId="265"/>
            <ac:spMk id="4" creationId="{724FE9C2-04C4-4800-A0CB-26E19E7AA177}"/>
          </ac:spMkLst>
        </pc:spChg>
        <pc:grpChg chg="add mod">
          <ac:chgData name="Rodrigo Cunha" userId="485e093414a33d36" providerId="LiveId" clId="{8F370B64-AEAA-4096-96AB-8A84E0DB6F0C}" dt="2020-09-11T20:53:06.358" v="553" actId="164"/>
          <ac:grpSpMkLst>
            <pc:docMk/>
            <pc:sldMk cId="3842842386" sldId="265"/>
            <ac:grpSpMk id="6" creationId="{981DED67-CA7F-42BE-A8F4-4BD05B7F6670}"/>
          </ac:grpSpMkLst>
        </pc:grpChg>
        <pc:picChg chg="add mod">
          <ac:chgData name="Rodrigo Cunha" userId="485e093414a33d36" providerId="LiveId" clId="{8F370B64-AEAA-4096-96AB-8A84E0DB6F0C}" dt="2020-09-11T20:53:06.358" v="553" actId="164"/>
          <ac:picMkLst>
            <pc:docMk/>
            <pc:sldMk cId="3842842386" sldId="265"/>
            <ac:picMk id="5" creationId="{C818904B-3739-4899-A525-798350521DEA}"/>
          </ac:picMkLst>
        </pc:picChg>
      </pc:sldChg>
      <pc:sldChg chg="addSp delSp modSp add mod">
        <pc:chgData name="Rodrigo Cunha" userId="485e093414a33d36" providerId="LiveId" clId="{8F370B64-AEAA-4096-96AB-8A84E0DB6F0C}" dt="2020-09-11T21:20:17.039" v="752" actId="20577"/>
        <pc:sldMkLst>
          <pc:docMk/>
          <pc:sldMk cId="623096611" sldId="266"/>
        </pc:sldMkLst>
        <pc:spChg chg="mod">
          <ac:chgData name="Rodrigo Cunha" userId="485e093414a33d36" providerId="LiveId" clId="{8F370B64-AEAA-4096-96AB-8A84E0DB6F0C}" dt="2020-09-11T21:20:17.039" v="752" actId="20577"/>
          <ac:spMkLst>
            <pc:docMk/>
            <pc:sldMk cId="623096611" sldId="266"/>
            <ac:spMk id="2" creationId="{DCF51424-98AC-430E-8D68-1DF37CF544A7}"/>
          </ac:spMkLst>
        </pc:spChg>
        <pc:spChg chg="mod">
          <ac:chgData name="Rodrigo Cunha" userId="485e093414a33d36" providerId="LiveId" clId="{8F370B64-AEAA-4096-96AB-8A84E0DB6F0C}" dt="2020-09-11T21:18:01.948" v="719" actId="1076"/>
          <ac:spMkLst>
            <pc:docMk/>
            <pc:sldMk cId="623096611" sldId="266"/>
            <ac:spMk id="30" creationId="{7A0112E1-93AD-471C-B206-78A363E06983}"/>
          </ac:spMkLst>
        </pc:spChg>
        <pc:spChg chg="mod">
          <ac:chgData name="Rodrigo Cunha" userId="485e093414a33d36" providerId="LiveId" clId="{8F370B64-AEAA-4096-96AB-8A84E0DB6F0C}" dt="2020-09-11T21:17:37.859" v="718" actId="1076"/>
          <ac:spMkLst>
            <pc:docMk/>
            <pc:sldMk cId="623096611" sldId="266"/>
            <ac:spMk id="32" creationId="{3E5A5525-A34E-4B26-8668-B1E19A7779C5}"/>
          </ac:spMkLst>
        </pc:spChg>
        <pc:spChg chg="mod">
          <ac:chgData name="Rodrigo Cunha" userId="485e093414a33d36" providerId="LiveId" clId="{8F370B64-AEAA-4096-96AB-8A84E0DB6F0C}" dt="2020-09-11T21:17:01.211" v="709" actId="20577"/>
          <ac:spMkLst>
            <pc:docMk/>
            <pc:sldMk cId="623096611" sldId="266"/>
            <ac:spMk id="33" creationId="{A19E7598-1F8A-4334-9E60-B6712A339810}"/>
          </ac:spMkLst>
        </pc:spChg>
        <pc:picChg chg="del">
          <ac:chgData name="Rodrigo Cunha" userId="485e093414a33d36" providerId="LiveId" clId="{8F370B64-AEAA-4096-96AB-8A84E0DB6F0C}" dt="2020-09-11T21:16:53.640" v="704" actId="478"/>
          <ac:picMkLst>
            <pc:docMk/>
            <pc:sldMk cId="623096611" sldId="266"/>
            <ac:picMk id="3" creationId="{B0730746-7A5F-4438-97FA-92DBF3ADD67E}"/>
          </ac:picMkLst>
        </pc:picChg>
        <pc:picChg chg="add mod">
          <ac:chgData name="Rodrigo Cunha" userId="485e093414a33d36" providerId="LiveId" clId="{8F370B64-AEAA-4096-96AB-8A84E0DB6F0C}" dt="2020-09-11T21:16:55.659" v="705" actId="1076"/>
          <ac:picMkLst>
            <pc:docMk/>
            <pc:sldMk cId="623096611" sldId="266"/>
            <ac:picMk id="4" creationId="{D554F4F8-1B79-4644-9E2B-EE6886C6D148}"/>
          </ac:picMkLst>
        </pc:picChg>
      </pc:sldChg>
      <pc:sldChg chg="add del">
        <pc:chgData name="Rodrigo Cunha" userId="485e093414a33d36" providerId="LiveId" clId="{8F370B64-AEAA-4096-96AB-8A84E0DB6F0C}" dt="2020-09-11T21:15:53.919" v="699" actId="47"/>
        <pc:sldMkLst>
          <pc:docMk/>
          <pc:sldMk cId="4289907901" sldId="266"/>
        </pc:sldMkLst>
      </pc:sldChg>
      <pc:sldChg chg="addSp modSp add mod ord">
        <pc:chgData name="Rodrigo Cunha" userId="485e093414a33d36" providerId="LiveId" clId="{8F370B64-AEAA-4096-96AB-8A84E0DB6F0C}" dt="2020-09-14T17:33:38.250" v="2044" actId="1076"/>
        <pc:sldMkLst>
          <pc:docMk/>
          <pc:sldMk cId="2970120651" sldId="267"/>
        </pc:sldMkLst>
        <pc:spChg chg="mod">
          <ac:chgData name="Rodrigo Cunha" userId="485e093414a33d36" providerId="LiveId" clId="{8F370B64-AEAA-4096-96AB-8A84E0DB6F0C}" dt="2020-09-11T21:19:50.991" v="743" actId="20577"/>
          <ac:spMkLst>
            <pc:docMk/>
            <pc:sldMk cId="2970120651" sldId="267"/>
            <ac:spMk id="2" creationId="{DCF51424-98AC-430E-8D68-1DF37CF544A7}"/>
          </ac:spMkLst>
        </pc:spChg>
        <pc:spChg chg="add mod">
          <ac:chgData name="Rodrigo Cunha" userId="485e093414a33d36" providerId="LiveId" clId="{8F370B64-AEAA-4096-96AB-8A84E0DB6F0C}" dt="2020-09-11T21:25:06.880" v="827" actId="1076"/>
          <ac:spMkLst>
            <pc:docMk/>
            <pc:sldMk cId="2970120651" sldId="267"/>
            <ac:spMk id="3" creationId="{EA57E414-4F13-4039-8CD5-22FAC6DFB68A}"/>
          </ac:spMkLst>
        </pc:spChg>
        <pc:spChg chg="add mod">
          <ac:chgData name="Rodrigo Cunha" userId="485e093414a33d36" providerId="LiveId" clId="{8F370B64-AEAA-4096-96AB-8A84E0DB6F0C}" dt="2020-09-14T17:33:30.942" v="2043" actId="1076"/>
          <ac:spMkLst>
            <pc:docMk/>
            <pc:sldMk cId="2970120651" sldId="267"/>
            <ac:spMk id="6" creationId="{DF3D2464-C997-4EE7-989A-7D48F5901211}"/>
          </ac:spMkLst>
        </pc:spChg>
        <pc:grpChg chg="add mod">
          <ac:chgData name="Rodrigo Cunha" userId="485e093414a33d36" providerId="LiveId" clId="{8F370B64-AEAA-4096-96AB-8A84E0DB6F0C}" dt="2020-09-14T17:33:38.250" v="2044" actId="1076"/>
          <ac:grpSpMkLst>
            <pc:docMk/>
            <pc:sldMk cId="2970120651" sldId="267"/>
            <ac:grpSpMk id="8" creationId="{CD14F583-455C-45E7-9583-A1AABBF80EFA}"/>
          </ac:grpSpMkLst>
        </pc:grpChg>
        <pc:grpChg chg="add mod">
          <ac:chgData name="Rodrigo Cunha" userId="485e093414a33d36" providerId="LiveId" clId="{8F370B64-AEAA-4096-96AB-8A84E0DB6F0C}" dt="2020-09-14T17:32:51.568" v="2039" actId="1076"/>
          <ac:grpSpMkLst>
            <pc:docMk/>
            <pc:sldMk cId="2970120651" sldId="267"/>
            <ac:grpSpMk id="11" creationId="{0EF461CB-5A7F-41CA-B148-A82386CA7B40}"/>
          </ac:grpSpMkLst>
        </pc:grpChg>
        <pc:picChg chg="add mod modCrop">
          <ac:chgData name="Rodrigo Cunha" userId="485e093414a33d36" providerId="LiveId" clId="{8F370B64-AEAA-4096-96AB-8A84E0DB6F0C}" dt="2020-09-14T17:32:45.325" v="2037" actId="1076"/>
          <ac:picMkLst>
            <pc:docMk/>
            <pc:sldMk cId="2970120651" sldId="267"/>
            <ac:picMk id="4" creationId="{30AEDCAC-BBF7-4010-98FD-378DDB393030}"/>
          </ac:picMkLst>
        </pc:picChg>
        <pc:cxnChg chg="mod">
          <ac:chgData name="Rodrigo Cunha" userId="485e093414a33d36" providerId="LiveId" clId="{8F370B64-AEAA-4096-96AB-8A84E0DB6F0C}" dt="2020-09-14T17:32:32.674" v="2035"/>
          <ac:cxnSpMkLst>
            <pc:docMk/>
            <pc:sldMk cId="2970120651" sldId="267"/>
            <ac:cxnSpMk id="9" creationId="{9C867AAC-1664-4E55-B652-98C5D8C157E1}"/>
          </ac:cxnSpMkLst>
        </pc:cxnChg>
        <pc:cxnChg chg="mod">
          <ac:chgData name="Rodrigo Cunha" userId="485e093414a33d36" providerId="LiveId" clId="{8F370B64-AEAA-4096-96AB-8A84E0DB6F0C}" dt="2020-09-14T17:32:32.674" v="2035"/>
          <ac:cxnSpMkLst>
            <pc:docMk/>
            <pc:sldMk cId="2970120651" sldId="267"/>
            <ac:cxnSpMk id="10" creationId="{541F68EE-B477-4E6B-806F-7918A913E863}"/>
          </ac:cxnSpMkLst>
        </pc:cxnChg>
        <pc:cxnChg chg="mod">
          <ac:chgData name="Rodrigo Cunha" userId="485e093414a33d36" providerId="LiveId" clId="{8F370B64-AEAA-4096-96AB-8A84E0DB6F0C}" dt="2020-09-14T17:32:32.674" v="2035"/>
          <ac:cxnSpMkLst>
            <pc:docMk/>
            <pc:sldMk cId="2970120651" sldId="267"/>
            <ac:cxnSpMk id="12" creationId="{194DC312-047A-4852-8349-DE719096CBA4}"/>
          </ac:cxnSpMkLst>
        </pc:cxnChg>
        <pc:cxnChg chg="mod">
          <ac:chgData name="Rodrigo Cunha" userId="485e093414a33d36" providerId="LiveId" clId="{8F370B64-AEAA-4096-96AB-8A84E0DB6F0C}" dt="2020-09-14T17:32:32.674" v="2035"/>
          <ac:cxnSpMkLst>
            <pc:docMk/>
            <pc:sldMk cId="2970120651" sldId="267"/>
            <ac:cxnSpMk id="13" creationId="{010AD14A-DE79-4770-8416-7B7CBA2EDD50}"/>
          </ac:cxnSpMkLst>
        </pc:cxnChg>
      </pc:sldChg>
      <pc:sldChg chg="add del ord">
        <pc:chgData name="Rodrigo Cunha" userId="485e093414a33d36" providerId="LiveId" clId="{8F370B64-AEAA-4096-96AB-8A84E0DB6F0C}" dt="2020-09-11T21:22:23.360" v="778" actId="47"/>
        <pc:sldMkLst>
          <pc:docMk/>
          <pc:sldMk cId="682642261" sldId="268"/>
        </pc:sldMkLst>
      </pc:sldChg>
      <pc:sldChg chg="add del ord">
        <pc:chgData name="Rodrigo Cunha" userId="485e093414a33d36" providerId="LiveId" clId="{8F370B64-AEAA-4096-96AB-8A84E0DB6F0C}" dt="2020-09-11T21:22:24.708" v="779" actId="47"/>
        <pc:sldMkLst>
          <pc:docMk/>
          <pc:sldMk cId="3964773178" sldId="269"/>
        </pc:sldMkLst>
      </pc:sldChg>
      <pc:sldChg chg="addSp delSp modSp add mod ord">
        <pc:chgData name="Rodrigo Cunha" userId="485e093414a33d36" providerId="LiveId" clId="{8F370B64-AEAA-4096-96AB-8A84E0DB6F0C}" dt="2020-09-14T17:32:58.656" v="2040" actId="1076"/>
        <pc:sldMkLst>
          <pc:docMk/>
          <pc:sldMk cId="3878162633" sldId="270"/>
        </pc:sldMkLst>
        <pc:spChg chg="mod">
          <ac:chgData name="Rodrigo Cunha" userId="485e093414a33d36" providerId="LiveId" clId="{8F370B64-AEAA-4096-96AB-8A84E0DB6F0C}" dt="2020-09-11T21:28:11.177" v="850" actId="20577"/>
          <ac:spMkLst>
            <pc:docMk/>
            <pc:sldMk cId="3878162633" sldId="270"/>
            <ac:spMk id="3" creationId="{EA57E414-4F13-4039-8CD5-22FAC6DFB68A}"/>
          </ac:spMkLst>
        </pc:spChg>
        <pc:spChg chg="mod">
          <ac:chgData name="Rodrigo Cunha" userId="485e093414a33d36" providerId="LiveId" clId="{8F370B64-AEAA-4096-96AB-8A84E0DB6F0C}" dt="2020-09-14T17:32:17.888" v="2034" actId="1076"/>
          <ac:spMkLst>
            <pc:docMk/>
            <pc:sldMk cId="3878162633" sldId="270"/>
            <ac:spMk id="6" creationId="{DF3D2464-C997-4EE7-989A-7D48F5901211}"/>
          </ac:spMkLst>
        </pc:spChg>
        <pc:grpChg chg="add mod">
          <ac:chgData name="Rodrigo Cunha" userId="485e093414a33d36" providerId="LiveId" clId="{8F370B64-AEAA-4096-96AB-8A84E0DB6F0C}" dt="2020-09-14T17:32:04.548" v="2030"/>
          <ac:grpSpMkLst>
            <pc:docMk/>
            <pc:sldMk cId="3878162633" sldId="270"/>
            <ac:grpSpMk id="8" creationId="{F89C6D12-177E-44AE-84CF-FFE9824332C7}"/>
          </ac:grpSpMkLst>
        </pc:grpChg>
        <pc:grpChg chg="add mod">
          <ac:chgData name="Rodrigo Cunha" userId="485e093414a33d36" providerId="LiveId" clId="{8F370B64-AEAA-4096-96AB-8A84E0DB6F0C}" dt="2020-09-14T17:32:58.656" v="2040" actId="1076"/>
          <ac:grpSpMkLst>
            <pc:docMk/>
            <pc:sldMk cId="3878162633" sldId="270"/>
            <ac:grpSpMk id="11" creationId="{1F45706A-3BD5-4CD7-89AD-8F5EAD878900}"/>
          </ac:grpSpMkLst>
        </pc:grpChg>
        <pc:picChg chg="del">
          <ac:chgData name="Rodrigo Cunha" userId="485e093414a33d36" providerId="LiveId" clId="{8F370B64-AEAA-4096-96AB-8A84E0DB6F0C}" dt="2020-09-11T21:22:36.757" v="785" actId="478"/>
          <ac:picMkLst>
            <pc:docMk/>
            <pc:sldMk cId="3878162633" sldId="270"/>
            <ac:picMk id="4" creationId="{30AEDCAC-BBF7-4010-98FD-378DDB393030}"/>
          </ac:picMkLst>
        </pc:picChg>
        <pc:picChg chg="add mod">
          <ac:chgData name="Rodrigo Cunha" userId="485e093414a33d36" providerId="LiveId" clId="{8F370B64-AEAA-4096-96AB-8A84E0DB6F0C}" dt="2020-09-11T21:22:44.548" v="788" actId="1076"/>
          <ac:picMkLst>
            <pc:docMk/>
            <pc:sldMk cId="3878162633" sldId="270"/>
            <ac:picMk id="5" creationId="{98F2289D-3D8E-46EE-8508-31735C14FF37}"/>
          </ac:picMkLst>
        </pc:picChg>
        <pc:cxnChg chg="mod">
          <ac:chgData name="Rodrigo Cunha" userId="485e093414a33d36" providerId="LiveId" clId="{8F370B64-AEAA-4096-96AB-8A84E0DB6F0C}" dt="2020-09-14T17:32:04.548" v="2030"/>
          <ac:cxnSpMkLst>
            <pc:docMk/>
            <pc:sldMk cId="3878162633" sldId="270"/>
            <ac:cxnSpMk id="9" creationId="{E25DFA46-278E-4088-85A7-0C9DC6C4D522}"/>
          </ac:cxnSpMkLst>
        </pc:cxnChg>
        <pc:cxnChg chg="mod">
          <ac:chgData name="Rodrigo Cunha" userId="485e093414a33d36" providerId="LiveId" clId="{8F370B64-AEAA-4096-96AB-8A84E0DB6F0C}" dt="2020-09-14T17:32:04.548" v="2030"/>
          <ac:cxnSpMkLst>
            <pc:docMk/>
            <pc:sldMk cId="3878162633" sldId="270"/>
            <ac:cxnSpMk id="10" creationId="{C1F9C59D-4C3C-4E7D-9AF2-AC3D707C6AA7}"/>
          </ac:cxnSpMkLst>
        </pc:cxnChg>
        <pc:cxnChg chg="mod">
          <ac:chgData name="Rodrigo Cunha" userId="485e093414a33d36" providerId="LiveId" clId="{8F370B64-AEAA-4096-96AB-8A84E0DB6F0C}" dt="2020-09-14T17:32:04.548" v="2030"/>
          <ac:cxnSpMkLst>
            <pc:docMk/>
            <pc:sldMk cId="3878162633" sldId="270"/>
            <ac:cxnSpMk id="12" creationId="{72DB78D8-9043-4ED9-8039-2C9E64B31CF2}"/>
          </ac:cxnSpMkLst>
        </pc:cxnChg>
        <pc:cxnChg chg="mod">
          <ac:chgData name="Rodrigo Cunha" userId="485e093414a33d36" providerId="LiveId" clId="{8F370B64-AEAA-4096-96AB-8A84E0DB6F0C}" dt="2020-09-14T17:32:04.548" v="2030"/>
          <ac:cxnSpMkLst>
            <pc:docMk/>
            <pc:sldMk cId="3878162633" sldId="270"/>
            <ac:cxnSpMk id="13" creationId="{7C0D426C-23C7-4101-9AC5-CE3D4C1F2DB4}"/>
          </ac:cxnSpMkLst>
        </pc:cxnChg>
      </pc:sldChg>
      <pc:sldChg chg="addSp delSp modSp add mod">
        <pc:chgData name="Rodrigo Cunha" userId="485e093414a33d36" providerId="LiveId" clId="{8F370B64-AEAA-4096-96AB-8A84E0DB6F0C}" dt="2020-09-14T17:31:53.948" v="2029" actId="1076"/>
        <pc:sldMkLst>
          <pc:docMk/>
          <pc:sldMk cId="2245925546" sldId="271"/>
        </pc:sldMkLst>
        <pc:spChg chg="mod">
          <ac:chgData name="Rodrigo Cunha" userId="485e093414a33d36" providerId="LiveId" clId="{8F370B64-AEAA-4096-96AB-8A84E0DB6F0C}" dt="2020-09-11T21:28:56.039" v="857" actId="20577"/>
          <ac:spMkLst>
            <pc:docMk/>
            <pc:sldMk cId="2245925546" sldId="271"/>
            <ac:spMk id="3" creationId="{EA57E414-4F13-4039-8CD5-22FAC6DFB68A}"/>
          </ac:spMkLst>
        </pc:spChg>
        <pc:spChg chg="mod">
          <ac:chgData name="Rodrigo Cunha" userId="485e093414a33d36" providerId="LiveId" clId="{8F370B64-AEAA-4096-96AB-8A84E0DB6F0C}" dt="2020-09-14T17:31:53.948" v="2029" actId="1076"/>
          <ac:spMkLst>
            <pc:docMk/>
            <pc:sldMk cId="2245925546" sldId="271"/>
            <ac:spMk id="6" creationId="{DF3D2464-C997-4EE7-989A-7D48F5901211}"/>
          </ac:spMkLst>
        </pc:spChg>
        <pc:grpChg chg="add mod">
          <ac:chgData name="Rodrigo Cunha" userId="485e093414a33d36" providerId="LiveId" clId="{8F370B64-AEAA-4096-96AB-8A84E0DB6F0C}" dt="2020-09-14T17:31:47.341" v="2026" actId="1076"/>
          <ac:grpSpMkLst>
            <pc:docMk/>
            <pc:sldMk cId="2245925546" sldId="271"/>
            <ac:grpSpMk id="8" creationId="{1AB9619C-8175-4C40-9C39-02B98A8FCDC6}"/>
          </ac:grpSpMkLst>
        </pc:grpChg>
        <pc:grpChg chg="add mod">
          <ac:chgData name="Rodrigo Cunha" userId="485e093414a33d36" providerId="LiveId" clId="{8F370B64-AEAA-4096-96AB-8A84E0DB6F0C}" dt="2020-09-14T17:31:50.469" v="2027" actId="1076"/>
          <ac:grpSpMkLst>
            <pc:docMk/>
            <pc:sldMk cId="2245925546" sldId="271"/>
            <ac:grpSpMk id="11" creationId="{88F1D983-A4FF-4211-B248-F5C821F9134A}"/>
          </ac:grpSpMkLst>
        </pc:grpChg>
        <pc:picChg chg="add mod">
          <ac:chgData name="Rodrigo Cunha" userId="485e093414a33d36" providerId="LiveId" clId="{8F370B64-AEAA-4096-96AB-8A84E0DB6F0C}" dt="2020-09-11T21:26:45.001" v="843" actId="1076"/>
          <ac:picMkLst>
            <pc:docMk/>
            <pc:sldMk cId="2245925546" sldId="271"/>
            <ac:picMk id="4" creationId="{54551FF6-A297-4F7F-BB85-33B93F0C31EA}"/>
          </ac:picMkLst>
        </pc:picChg>
        <pc:picChg chg="del">
          <ac:chgData name="Rodrigo Cunha" userId="485e093414a33d36" providerId="LiveId" clId="{8F370B64-AEAA-4096-96AB-8A84E0DB6F0C}" dt="2020-09-11T21:26:40.700" v="842" actId="478"/>
          <ac:picMkLst>
            <pc:docMk/>
            <pc:sldMk cId="2245925546" sldId="271"/>
            <ac:picMk id="5" creationId="{98F2289D-3D8E-46EE-8508-31735C14FF37}"/>
          </ac:picMkLst>
        </pc:picChg>
        <pc:cxnChg chg="mod">
          <ac:chgData name="Rodrigo Cunha" userId="485e093414a33d36" providerId="LiveId" clId="{8F370B64-AEAA-4096-96AB-8A84E0DB6F0C}" dt="2020-09-14T17:31:34.498" v="2023"/>
          <ac:cxnSpMkLst>
            <pc:docMk/>
            <pc:sldMk cId="2245925546" sldId="271"/>
            <ac:cxnSpMk id="9" creationId="{0A988BED-66A5-4356-BD03-E3176CF0FFD2}"/>
          </ac:cxnSpMkLst>
        </pc:cxnChg>
        <pc:cxnChg chg="mod">
          <ac:chgData name="Rodrigo Cunha" userId="485e093414a33d36" providerId="LiveId" clId="{8F370B64-AEAA-4096-96AB-8A84E0DB6F0C}" dt="2020-09-14T17:31:34.498" v="2023"/>
          <ac:cxnSpMkLst>
            <pc:docMk/>
            <pc:sldMk cId="2245925546" sldId="271"/>
            <ac:cxnSpMk id="10" creationId="{2E31426D-F1FD-4CF0-9C17-1324191793BD}"/>
          </ac:cxnSpMkLst>
        </pc:cxnChg>
        <pc:cxnChg chg="mod">
          <ac:chgData name="Rodrigo Cunha" userId="485e093414a33d36" providerId="LiveId" clId="{8F370B64-AEAA-4096-96AB-8A84E0DB6F0C}" dt="2020-09-14T17:31:34.498" v="2023"/>
          <ac:cxnSpMkLst>
            <pc:docMk/>
            <pc:sldMk cId="2245925546" sldId="271"/>
            <ac:cxnSpMk id="12" creationId="{F0885D2D-9F4C-4348-92F7-4069D5EC5135}"/>
          </ac:cxnSpMkLst>
        </pc:cxnChg>
        <pc:cxnChg chg="mod">
          <ac:chgData name="Rodrigo Cunha" userId="485e093414a33d36" providerId="LiveId" clId="{8F370B64-AEAA-4096-96AB-8A84E0DB6F0C}" dt="2020-09-14T17:31:34.498" v="2023"/>
          <ac:cxnSpMkLst>
            <pc:docMk/>
            <pc:sldMk cId="2245925546" sldId="271"/>
            <ac:cxnSpMk id="13" creationId="{43668687-12E4-4DF6-9E8F-9862FE1C35F6}"/>
          </ac:cxnSpMkLst>
        </pc:cxnChg>
      </pc:sldChg>
      <pc:sldChg chg="add del ord">
        <pc:chgData name="Rodrigo Cunha" userId="485e093414a33d36" providerId="LiveId" clId="{8F370B64-AEAA-4096-96AB-8A84E0DB6F0C}" dt="2020-09-11T21:25:22.702" v="828" actId="47"/>
        <pc:sldMkLst>
          <pc:docMk/>
          <pc:sldMk cId="2340325801" sldId="271"/>
        </pc:sldMkLst>
      </pc:sldChg>
      <pc:sldChg chg="addSp modSp mod modAnim modNotesTx">
        <pc:chgData name="Rodrigo Cunha" userId="485e093414a33d36" providerId="LiveId" clId="{8F370B64-AEAA-4096-96AB-8A84E0DB6F0C}" dt="2020-09-14T17:05:43.741" v="2005" actId="20577"/>
        <pc:sldMkLst>
          <pc:docMk/>
          <pc:sldMk cId="220880137" sldId="272"/>
        </pc:sldMkLst>
        <pc:picChg chg="add mod">
          <ac:chgData name="Rodrigo Cunha" userId="485e093414a33d36" providerId="LiveId" clId="{8F370B64-AEAA-4096-96AB-8A84E0DB6F0C}" dt="2020-09-14T00:36:56.507" v="1822" actId="1076"/>
          <ac:picMkLst>
            <pc:docMk/>
            <pc:sldMk cId="220880137" sldId="272"/>
            <ac:picMk id="5" creationId="{33869C29-BC05-41AA-B85C-50874218B569}"/>
          </ac:picMkLst>
        </pc:picChg>
      </pc:sldChg>
      <pc:sldChg chg="addSp delSp modSp mod">
        <pc:chgData name="Rodrigo Cunha" userId="485e093414a33d36" providerId="LiveId" clId="{8F370B64-AEAA-4096-96AB-8A84E0DB6F0C}" dt="2020-09-14T17:31:17.086" v="2018"/>
        <pc:sldMkLst>
          <pc:docMk/>
          <pc:sldMk cId="3400656740" sldId="274"/>
        </pc:sldMkLst>
        <pc:spChg chg="del">
          <ac:chgData name="Rodrigo Cunha" userId="485e093414a33d36" providerId="LiveId" clId="{8F370B64-AEAA-4096-96AB-8A84E0DB6F0C}" dt="2020-09-14T17:31:16.570" v="2017" actId="478"/>
          <ac:spMkLst>
            <pc:docMk/>
            <pc:sldMk cId="3400656740" sldId="274"/>
            <ac:spMk id="5" creationId="{00000000-0000-0000-0000-000000000000}"/>
          </ac:spMkLst>
        </pc:spChg>
        <pc:spChg chg="mod">
          <ac:chgData name="Rodrigo Cunha" userId="485e093414a33d36" providerId="LiveId" clId="{8F370B64-AEAA-4096-96AB-8A84E0DB6F0C}" dt="2020-09-14T00:23:25.328" v="1659" actId="404"/>
          <ac:spMkLst>
            <pc:docMk/>
            <pc:sldMk cId="3400656740" sldId="274"/>
            <ac:spMk id="10" creationId="{DCF51424-98AC-430E-8D68-1DF37CF544A7}"/>
          </ac:spMkLst>
        </pc:spChg>
        <pc:grpChg chg="add mod">
          <ac:chgData name="Rodrigo Cunha" userId="485e093414a33d36" providerId="LiveId" clId="{8F370B64-AEAA-4096-96AB-8A84E0DB6F0C}" dt="2020-09-14T17:31:17.086" v="2018"/>
          <ac:grpSpMkLst>
            <pc:docMk/>
            <pc:sldMk cId="3400656740" sldId="274"/>
            <ac:grpSpMk id="8" creationId="{B82DFC9D-DD56-47F3-A809-DC825E7EBED5}"/>
          </ac:grpSpMkLst>
        </pc:grpChg>
        <pc:grpChg chg="add mod">
          <ac:chgData name="Rodrigo Cunha" userId="485e093414a33d36" providerId="LiveId" clId="{8F370B64-AEAA-4096-96AB-8A84E0DB6F0C}" dt="2020-09-14T17:31:17.086" v="2018"/>
          <ac:grpSpMkLst>
            <pc:docMk/>
            <pc:sldMk cId="3400656740" sldId="274"/>
            <ac:grpSpMk id="12" creationId="{7704BBEF-1A27-4E11-B250-26BC1175D961}"/>
          </ac:grpSpMkLst>
        </pc:grpChg>
        <pc:picChg chg="mod">
          <ac:chgData name="Rodrigo Cunha" userId="485e093414a33d36" providerId="LiveId" clId="{8F370B64-AEAA-4096-96AB-8A84E0DB6F0C}" dt="2020-09-14T00:23:26.226" v="1661" actId="14100"/>
          <ac:picMkLst>
            <pc:docMk/>
            <pc:sldMk cId="3400656740" sldId="274"/>
            <ac:picMk id="2054" creationId="{00000000-0000-0000-0000-000000000000}"/>
          </ac:picMkLst>
        </pc:picChg>
        <pc:cxnChg chg="mod">
          <ac:chgData name="Rodrigo Cunha" userId="485e093414a33d36" providerId="LiveId" clId="{8F370B64-AEAA-4096-96AB-8A84E0DB6F0C}" dt="2020-09-14T17:31:17.086" v="2018"/>
          <ac:cxnSpMkLst>
            <pc:docMk/>
            <pc:sldMk cId="3400656740" sldId="274"/>
            <ac:cxnSpMk id="9" creationId="{4010A57F-B327-452E-8ADC-C90B3772FECD}"/>
          </ac:cxnSpMkLst>
        </pc:cxnChg>
        <pc:cxnChg chg="mod">
          <ac:chgData name="Rodrigo Cunha" userId="485e093414a33d36" providerId="LiveId" clId="{8F370B64-AEAA-4096-96AB-8A84E0DB6F0C}" dt="2020-09-14T17:31:17.086" v="2018"/>
          <ac:cxnSpMkLst>
            <pc:docMk/>
            <pc:sldMk cId="3400656740" sldId="274"/>
            <ac:cxnSpMk id="11" creationId="{FD9ED09E-9F0F-4838-98A1-74FE58EA66D0}"/>
          </ac:cxnSpMkLst>
        </pc:cxnChg>
        <pc:cxnChg chg="mod">
          <ac:chgData name="Rodrigo Cunha" userId="485e093414a33d36" providerId="LiveId" clId="{8F370B64-AEAA-4096-96AB-8A84E0DB6F0C}" dt="2020-09-14T17:31:17.086" v="2018"/>
          <ac:cxnSpMkLst>
            <pc:docMk/>
            <pc:sldMk cId="3400656740" sldId="274"/>
            <ac:cxnSpMk id="13" creationId="{E540F901-3206-4A3C-8A71-35C82839B688}"/>
          </ac:cxnSpMkLst>
        </pc:cxnChg>
        <pc:cxnChg chg="mod">
          <ac:chgData name="Rodrigo Cunha" userId="485e093414a33d36" providerId="LiveId" clId="{8F370B64-AEAA-4096-96AB-8A84E0DB6F0C}" dt="2020-09-14T17:31:17.086" v="2018"/>
          <ac:cxnSpMkLst>
            <pc:docMk/>
            <pc:sldMk cId="3400656740" sldId="274"/>
            <ac:cxnSpMk id="14" creationId="{289D6520-F7CC-4390-A228-BE41506B1BF7}"/>
          </ac:cxnSpMkLst>
        </pc:cxnChg>
      </pc:sldChg>
      <pc:sldChg chg="addSp delSp modSp mod ord">
        <pc:chgData name="Rodrigo Cunha" userId="485e093414a33d36" providerId="LiveId" clId="{8F370B64-AEAA-4096-96AB-8A84E0DB6F0C}" dt="2020-09-14T17:31:26.190" v="2022"/>
        <pc:sldMkLst>
          <pc:docMk/>
          <pc:sldMk cId="3867020550" sldId="275"/>
        </pc:sldMkLst>
        <pc:spChg chg="del">
          <ac:chgData name="Rodrigo Cunha" userId="485e093414a33d36" providerId="LiveId" clId="{8F370B64-AEAA-4096-96AB-8A84E0DB6F0C}" dt="2020-09-14T17:31:25.727" v="2021" actId="478"/>
          <ac:spMkLst>
            <pc:docMk/>
            <pc:sldMk cId="3867020550" sldId="275"/>
            <ac:spMk id="11" creationId="{00000000-0000-0000-0000-000000000000}"/>
          </ac:spMkLst>
        </pc:spChg>
        <pc:grpChg chg="add mod">
          <ac:chgData name="Rodrigo Cunha" userId="485e093414a33d36" providerId="LiveId" clId="{8F370B64-AEAA-4096-96AB-8A84E0DB6F0C}" dt="2020-09-14T17:31:26.190" v="2022"/>
          <ac:grpSpMkLst>
            <pc:docMk/>
            <pc:sldMk cId="3867020550" sldId="275"/>
            <ac:grpSpMk id="9" creationId="{A9A315A8-E4DD-4EB9-AF2B-1FA8B3A34B4B}"/>
          </ac:grpSpMkLst>
        </pc:grpChg>
        <pc:grpChg chg="add mod">
          <ac:chgData name="Rodrigo Cunha" userId="485e093414a33d36" providerId="LiveId" clId="{8F370B64-AEAA-4096-96AB-8A84E0DB6F0C}" dt="2020-09-14T17:31:26.190" v="2022"/>
          <ac:grpSpMkLst>
            <pc:docMk/>
            <pc:sldMk cId="3867020550" sldId="275"/>
            <ac:grpSpMk id="13" creationId="{5A660403-23B6-43BD-9C5C-258FB092A6A1}"/>
          </ac:grpSpMkLst>
        </pc:grpChg>
        <pc:cxnChg chg="mod">
          <ac:chgData name="Rodrigo Cunha" userId="485e093414a33d36" providerId="LiveId" clId="{8F370B64-AEAA-4096-96AB-8A84E0DB6F0C}" dt="2020-09-14T17:31:26.190" v="2022"/>
          <ac:cxnSpMkLst>
            <pc:docMk/>
            <pc:sldMk cId="3867020550" sldId="275"/>
            <ac:cxnSpMk id="10" creationId="{6D6C542D-AA8A-423B-96F5-8FD9829D6DE6}"/>
          </ac:cxnSpMkLst>
        </pc:cxnChg>
        <pc:cxnChg chg="mod">
          <ac:chgData name="Rodrigo Cunha" userId="485e093414a33d36" providerId="LiveId" clId="{8F370B64-AEAA-4096-96AB-8A84E0DB6F0C}" dt="2020-09-14T17:31:26.190" v="2022"/>
          <ac:cxnSpMkLst>
            <pc:docMk/>
            <pc:sldMk cId="3867020550" sldId="275"/>
            <ac:cxnSpMk id="12" creationId="{A7418DF3-4ECA-4CE6-80F6-EE621A08DFAB}"/>
          </ac:cxnSpMkLst>
        </pc:cxnChg>
        <pc:cxnChg chg="mod">
          <ac:chgData name="Rodrigo Cunha" userId="485e093414a33d36" providerId="LiveId" clId="{8F370B64-AEAA-4096-96AB-8A84E0DB6F0C}" dt="2020-09-14T17:31:26.190" v="2022"/>
          <ac:cxnSpMkLst>
            <pc:docMk/>
            <pc:sldMk cId="3867020550" sldId="275"/>
            <ac:cxnSpMk id="14" creationId="{79F98597-62D8-4FEE-8F41-261E7ABD0DC2}"/>
          </ac:cxnSpMkLst>
        </pc:cxnChg>
        <pc:cxnChg chg="mod">
          <ac:chgData name="Rodrigo Cunha" userId="485e093414a33d36" providerId="LiveId" clId="{8F370B64-AEAA-4096-96AB-8A84E0DB6F0C}" dt="2020-09-14T17:31:26.190" v="2022"/>
          <ac:cxnSpMkLst>
            <pc:docMk/>
            <pc:sldMk cId="3867020550" sldId="275"/>
            <ac:cxnSpMk id="15" creationId="{70A26B5F-08E3-4A4F-BB85-C079C0D6A506}"/>
          </ac:cxnSpMkLst>
        </pc:cxnChg>
      </pc:sldChg>
      <pc:sldChg chg="addSp delSp modSp mod">
        <pc:chgData name="Rodrigo Cunha" userId="485e093414a33d36" providerId="LiveId" clId="{8F370B64-AEAA-4096-96AB-8A84E0DB6F0C}" dt="2020-09-14T17:30:27.244" v="2016"/>
        <pc:sldMkLst>
          <pc:docMk/>
          <pc:sldMk cId="3854915709" sldId="276"/>
        </pc:sldMkLst>
        <pc:spChg chg="del">
          <ac:chgData name="Rodrigo Cunha" userId="485e093414a33d36" providerId="LiveId" clId="{8F370B64-AEAA-4096-96AB-8A84E0DB6F0C}" dt="2020-09-14T17:30:17.913" v="2015" actId="478"/>
          <ac:spMkLst>
            <pc:docMk/>
            <pc:sldMk cId="3854915709" sldId="276"/>
            <ac:spMk id="11" creationId="{00000000-0000-0000-0000-000000000000}"/>
          </ac:spMkLst>
        </pc:spChg>
        <pc:grpChg chg="add mod">
          <ac:chgData name="Rodrigo Cunha" userId="485e093414a33d36" providerId="LiveId" clId="{8F370B64-AEAA-4096-96AB-8A84E0DB6F0C}" dt="2020-09-14T17:30:27.244" v="2016"/>
          <ac:grpSpMkLst>
            <pc:docMk/>
            <pc:sldMk cId="3854915709" sldId="276"/>
            <ac:grpSpMk id="9" creationId="{948F817C-663B-408F-813E-6A560675EE9B}"/>
          </ac:grpSpMkLst>
        </pc:grpChg>
        <pc:grpChg chg="add mod">
          <ac:chgData name="Rodrigo Cunha" userId="485e093414a33d36" providerId="LiveId" clId="{8F370B64-AEAA-4096-96AB-8A84E0DB6F0C}" dt="2020-09-14T17:30:27.244" v="2016"/>
          <ac:grpSpMkLst>
            <pc:docMk/>
            <pc:sldMk cId="3854915709" sldId="276"/>
            <ac:grpSpMk id="13" creationId="{0C931D28-0825-4A01-84C3-A86FC012F030}"/>
          </ac:grpSpMkLst>
        </pc:grpChg>
        <pc:cxnChg chg="mod">
          <ac:chgData name="Rodrigo Cunha" userId="485e093414a33d36" providerId="LiveId" clId="{8F370B64-AEAA-4096-96AB-8A84E0DB6F0C}" dt="2020-09-14T17:30:27.244" v="2016"/>
          <ac:cxnSpMkLst>
            <pc:docMk/>
            <pc:sldMk cId="3854915709" sldId="276"/>
            <ac:cxnSpMk id="10" creationId="{8EEEF3C5-4CF9-4252-A92D-7C507F703A96}"/>
          </ac:cxnSpMkLst>
        </pc:cxnChg>
        <pc:cxnChg chg="mod">
          <ac:chgData name="Rodrigo Cunha" userId="485e093414a33d36" providerId="LiveId" clId="{8F370B64-AEAA-4096-96AB-8A84E0DB6F0C}" dt="2020-09-14T17:30:27.244" v="2016"/>
          <ac:cxnSpMkLst>
            <pc:docMk/>
            <pc:sldMk cId="3854915709" sldId="276"/>
            <ac:cxnSpMk id="12" creationId="{81F9306A-0320-46B4-8E40-5ACBC226CA88}"/>
          </ac:cxnSpMkLst>
        </pc:cxnChg>
        <pc:cxnChg chg="mod">
          <ac:chgData name="Rodrigo Cunha" userId="485e093414a33d36" providerId="LiveId" clId="{8F370B64-AEAA-4096-96AB-8A84E0DB6F0C}" dt="2020-09-14T17:30:27.244" v="2016"/>
          <ac:cxnSpMkLst>
            <pc:docMk/>
            <pc:sldMk cId="3854915709" sldId="276"/>
            <ac:cxnSpMk id="14" creationId="{1F53CAC5-0CEB-4118-8477-8038EC2290F6}"/>
          </ac:cxnSpMkLst>
        </pc:cxnChg>
        <pc:cxnChg chg="mod">
          <ac:chgData name="Rodrigo Cunha" userId="485e093414a33d36" providerId="LiveId" clId="{8F370B64-AEAA-4096-96AB-8A84E0DB6F0C}" dt="2020-09-14T17:30:27.244" v="2016"/>
          <ac:cxnSpMkLst>
            <pc:docMk/>
            <pc:sldMk cId="3854915709" sldId="276"/>
            <ac:cxnSpMk id="15" creationId="{48694A81-AEBA-4DB5-A7EE-8EEB2C1D38DB}"/>
          </ac:cxnSpMkLst>
        </pc:cxnChg>
      </pc:sldChg>
      <pc:sldChg chg="addSp delSp modSp mod">
        <pc:chgData name="Rodrigo Cunha" userId="485e093414a33d36" providerId="LiveId" clId="{8F370B64-AEAA-4096-96AB-8A84E0DB6F0C}" dt="2020-09-14T19:18:45.041" v="2045" actId="20577"/>
        <pc:sldMkLst>
          <pc:docMk/>
          <pc:sldMk cId="3350915015" sldId="277"/>
        </pc:sldMkLst>
        <pc:spChg chg="mod">
          <ac:chgData name="Rodrigo Cunha" userId="485e093414a33d36" providerId="LiveId" clId="{8F370B64-AEAA-4096-96AB-8A84E0DB6F0C}" dt="2020-09-14T19:18:45.041" v="2045" actId="20577"/>
          <ac:spMkLst>
            <pc:docMk/>
            <pc:sldMk cId="3350915015" sldId="277"/>
            <ac:spMk id="3" creationId="{00000000-0000-0000-0000-000000000000}"/>
          </ac:spMkLst>
        </pc:spChg>
        <pc:spChg chg="del">
          <ac:chgData name="Rodrigo Cunha" userId="485e093414a33d36" providerId="LiveId" clId="{8F370B64-AEAA-4096-96AB-8A84E0DB6F0C}" dt="2020-09-14T17:28:57.695" v="2011" actId="478"/>
          <ac:spMkLst>
            <pc:docMk/>
            <pc:sldMk cId="3350915015" sldId="277"/>
            <ac:spMk id="11" creationId="{00000000-0000-0000-0000-000000000000}"/>
          </ac:spMkLst>
        </pc:spChg>
        <pc:grpChg chg="add mod">
          <ac:chgData name="Rodrigo Cunha" userId="485e093414a33d36" providerId="LiveId" clId="{8F370B64-AEAA-4096-96AB-8A84E0DB6F0C}" dt="2020-09-14T17:28:56.343" v="2010" actId="1076"/>
          <ac:grpSpMkLst>
            <pc:docMk/>
            <pc:sldMk cId="3350915015" sldId="277"/>
            <ac:grpSpMk id="8" creationId="{CCFBC4EA-BC6E-4AC3-8017-5C28D26334BB}"/>
          </ac:grpSpMkLst>
        </pc:grpChg>
        <pc:grpChg chg="add mod">
          <ac:chgData name="Rodrigo Cunha" userId="485e093414a33d36" providerId="LiveId" clId="{8F370B64-AEAA-4096-96AB-8A84E0DB6F0C}" dt="2020-09-14T17:29:10.033" v="2014" actId="1076"/>
          <ac:grpSpMkLst>
            <pc:docMk/>
            <pc:sldMk cId="3350915015" sldId="277"/>
            <ac:grpSpMk id="12" creationId="{6F5CEAB4-F833-428C-B318-0FFB7DDB2B33}"/>
          </ac:grpSpMkLst>
        </pc:grpChg>
        <pc:cxnChg chg="mod">
          <ac:chgData name="Rodrigo Cunha" userId="485e093414a33d36" providerId="LiveId" clId="{8F370B64-AEAA-4096-96AB-8A84E0DB6F0C}" dt="2020-09-14T17:28:43.179" v="2007"/>
          <ac:cxnSpMkLst>
            <pc:docMk/>
            <pc:sldMk cId="3350915015" sldId="277"/>
            <ac:cxnSpMk id="9" creationId="{4D9A42AA-38F5-4EA3-A183-BB8876FAD92F}"/>
          </ac:cxnSpMkLst>
        </pc:cxnChg>
        <pc:cxnChg chg="mod">
          <ac:chgData name="Rodrigo Cunha" userId="485e093414a33d36" providerId="LiveId" clId="{8F370B64-AEAA-4096-96AB-8A84E0DB6F0C}" dt="2020-09-14T17:28:43.179" v="2007"/>
          <ac:cxnSpMkLst>
            <pc:docMk/>
            <pc:sldMk cId="3350915015" sldId="277"/>
            <ac:cxnSpMk id="10" creationId="{9F1E836A-DDFB-4AA2-ACC2-4FE27DBAFDE7}"/>
          </ac:cxnSpMkLst>
        </pc:cxnChg>
        <pc:cxnChg chg="mod">
          <ac:chgData name="Rodrigo Cunha" userId="485e093414a33d36" providerId="LiveId" clId="{8F370B64-AEAA-4096-96AB-8A84E0DB6F0C}" dt="2020-09-14T17:29:00.069" v="2012"/>
          <ac:cxnSpMkLst>
            <pc:docMk/>
            <pc:sldMk cId="3350915015" sldId="277"/>
            <ac:cxnSpMk id="13" creationId="{FB73ABC1-FC1E-42CC-BA83-6379B5B85276}"/>
          </ac:cxnSpMkLst>
        </pc:cxnChg>
        <pc:cxnChg chg="mod">
          <ac:chgData name="Rodrigo Cunha" userId="485e093414a33d36" providerId="LiveId" clId="{8F370B64-AEAA-4096-96AB-8A84E0DB6F0C}" dt="2020-09-14T17:29:00.069" v="2012"/>
          <ac:cxnSpMkLst>
            <pc:docMk/>
            <pc:sldMk cId="3350915015" sldId="277"/>
            <ac:cxnSpMk id="14" creationId="{4DE98DB1-723A-4963-A7BA-F03E95409252}"/>
          </ac:cxnSpMkLst>
        </pc:cxnChg>
      </pc:sldChg>
      <pc:sldChg chg="delSp modSp add del mod">
        <pc:chgData name="Rodrigo Cunha" userId="485e093414a33d36" providerId="LiveId" clId="{8F370B64-AEAA-4096-96AB-8A84E0DB6F0C}" dt="2020-09-14T00:15:35.995" v="1623" actId="47"/>
        <pc:sldMkLst>
          <pc:docMk/>
          <pc:sldMk cId="1782829319" sldId="278"/>
        </pc:sldMkLst>
        <pc:spChg chg="mod">
          <ac:chgData name="Rodrigo Cunha" userId="485e093414a33d36" providerId="LiveId" clId="{8F370B64-AEAA-4096-96AB-8A84E0DB6F0C}" dt="2020-09-13T23:19:03.478" v="1151" actId="20577"/>
          <ac:spMkLst>
            <pc:docMk/>
            <pc:sldMk cId="1782829319" sldId="278"/>
            <ac:spMk id="2" creationId="{DCF51424-98AC-430E-8D68-1DF37CF544A7}"/>
          </ac:spMkLst>
        </pc:spChg>
        <pc:spChg chg="mod">
          <ac:chgData name="Rodrigo Cunha" userId="485e093414a33d36" providerId="LiveId" clId="{8F370B64-AEAA-4096-96AB-8A84E0DB6F0C}" dt="2020-09-13T23:56:05.873" v="1622" actId="20577"/>
          <ac:spMkLst>
            <pc:docMk/>
            <pc:sldMk cId="1782829319" sldId="278"/>
            <ac:spMk id="3" creationId="{00000000-0000-0000-0000-000000000000}"/>
          </ac:spMkLst>
        </pc:spChg>
        <pc:picChg chg="del">
          <ac:chgData name="Rodrigo Cunha" userId="485e093414a33d36" providerId="LiveId" clId="{8F370B64-AEAA-4096-96AB-8A84E0DB6F0C}" dt="2020-09-13T23:19:07.301" v="1152" actId="478"/>
          <ac:picMkLst>
            <pc:docMk/>
            <pc:sldMk cId="1782829319" sldId="278"/>
            <ac:picMk id="4" creationId="{00000000-0000-0000-0000-000000000000}"/>
          </ac:picMkLst>
        </pc:picChg>
      </pc:sldChg>
      <pc:sldChg chg="addSp delSp modSp add mod setBg">
        <pc:chgData name="Rodrigo Cunha" userId="485e093414a33d36" providerId="LiveId" clId="{8F370B64-AEAA-4096-96AB-8A84E0DB6F0C}" dt="2020-09-13T23:28:01.791" v="1236" actId="1076"/>
        <pc:sldMkLst>
          <pc:docMk/>
          <pc:sldMk cId="2107536568" sldId="279"/>
        </pc:sldMkLst>
        <pc:spChg chg="mod ord">
          <ac:chgData name="Rodrigo Cunha" userId="485e093414a33d36" providerId="LiveId" clId="{8F370B64-AEAA-4096-96AB-8A84E0DB6F0C}" dt="2020-09-13T23:27:02.608" v="1221" actId="26606"/>
          <ac:spMkLst>
            <pc:docMk/>
            <pc:sldMk cId="2107536568" sldId="279"/>
            <ac:spMk id="2" creationId="{DCF51424-98AC-430E-8D68-1DF37CF544A7}"/>
          </ac:spMkLst>
        </pc:spChg>
        <pc:spChg chg="del">
          <ac:chgData name="Rodrigo Cunha" userId="485e093414a33d36" providerId="LiveId" clId="{8F370B64-AEAA-4096-96AB-8A84E0DB6F0C}" dt="2020-09-13T23:20:46.514" v="1173" actId="478"/>
          <ac:spMkLst>
            <pc:docMk/>
            <pc:sldMk cId="2107536568" sldId="279"/>
            <ac:spMk id="3" creationId="{EA57E414-4F13-4039-8CD5-22FAC6DFB68A}"/>
          </ac:spMkLst>
        </pc:spChg>
        <pc:spChg chg="del mod">
          <ac:chgData name="Rodrigo Cunha" userId="485e093414a33d36" providerId="LiveId" clId="{8F370B64-AEAA-4096-96AB-8A84E0DB6F0C}" dt="2020-09-13T23:20:48.250" v="1175" actId="478"/>
          <ac:spMkLst>
            <pc:docMk/>
            <pc:sldMk cId="2107536568" sldId="279"/>
            <ac:spMk id="6" creationId="{DF3D2464-C997-4EE7-989A-7D48F5901211}"/>
          </ac:spMkLst>
        </pc:spChg>
        <pc:spChg chg="add del">
          <ac:chgData name="Rodrigo Cunha" userId="485e093414a33d36" providerId="LiveId" clId="{8F370B64-AEAA-4096-96AB-8A84E0DB6F0C}" dt="2020-09-13T23:27:02.608" v="1221" actId="26606"/>
          <ac:spMkLst>
            <pc:docMk/>
            <pc:sldMk cId="2107536568" sldId="279"/>
            <ac:spMk id="14" creationId="{A254D376-7060-4491-9779-FC35E62F3F6F}"/>
          </ac:spMkLst>
        </pc:spChg>
        <pc:picChg chg="del">
          <ac:chgData name="Rodrigo Cunha" userId="485e093414a33d36" providerId="LiveId" clId="{8F370B64-AEAA-4096-96AB-8A84E0DB6F0C}" dt="2020-09-13T23:20:48.900" v="1176" actId="478"/>
          <ac:picMkLst>
            <pc:docMk/>
            <pc:sldMk cId="2107536568" sldId="279"/>
            <ac:picMk id="4" creationId="{30AEDCAC-BBF7-4010-98FD-378DDB393030}"/>
          </ac:picMkLst>
        </pc:picChg>
        <pc:picChg chg="add mod ord modCrop">
          <ac:chgData name="Rodrigo Cunha" userId="485e093414a33d36" providerId="LiveId" clId="{8F370B64-AEAA-4096-96AB-8A84E0DB6F0C}" dt="2020-09-13T23:27:52.470" v="1234" actId="1076"/>
          <ac:picMkLst>
            <pc:docMk/>
            <pc:sldMk cId="2107536568" sldId="279"/>
            <ac:picMk id="5" creationId="{845F4F15-3B75-4C1D-A46E-E6F59140F103}"/>
          </ac:picMkLst>
        </pc:picChg>
        <pc:picChg chg="mod ord">
          <ac:chgData name="Rodrigo Cunha" userId="485e093414a33d36" providerId="LiveId" clId="{8F370B64-AEAA-4096-96AB-8A84E0DB6F0C}" dt="2020-09-13T23:27:02.608" v="1221" actId="26606"/>
          <ac:picMkLst>
            <pc:docMk/>
            <pc:sldMk cId="2107536568" sldId="279"/>
            <ac:picMk id="7" creationId="{5888010C-4937-4A1F-820C-FD863E8670DF}"/>
          </ac:picMkLst>
        </pc:picChg>
        <pc:picChg chg="add mod modCrop">
          <ac:chgData name="Rodrigo Cunha" userId="485e093414a33d36" providerId="LiveId" clId="{8F370B64-AEAA-4096-96AB-8A84E0DB6F0C}" dt="2020-09-13T23:28:01.791" v="1236" actId="1076"/>
          <ac:picMkLst>
            <pc:docMk/>
            <pc:sldMk cId="2107536568" sldId="279"/>
            <ac:picMk id="9" creationId="{5E67F3E7-E7B0-46EB-963B-35019B91A408}"/>
          </ac:picMkLst>
        </pc:picChg>
      </pc:sldChg>
      <pc:sldChg chg="delSp modSp new del mod">
        <pc:chgData name="Rodrigo Cunha" userId="485e093414a33d36" providerId="LiveId" clId="{8F370B64-AEAA-4096-96AB-8A84E0DB6F0C}" dt="2020-09-13T23:20:40.206" v="1171" actId="47"/>
        <pc:sldMkLst>
          <pc:docMk/>
          <pc:sldMk cId="2115456279" sldId="279"/>
        </pc:sldMkLst>
        <pc:spChg chg="mod">
          <ac:chgData name="Rodrigo Cunha" userId="485e093414a33d36" providerId="LiveId" clId="{8F370B64-AEAA-4096-96AB-8A84E0DB6F0C}" dt="2020-09-13T23:20:34.044" v="1170" actId="2711"/>
          <ac:spMkLst>
            <pc:docMk/>
            <pc:sldMk cId="2115456279" sldId="279"/>
            <ac:spMk id="2" creationId="{34D30C74-FFC3-437E-A1E6-3D7162E4A516}"/>
          </ac:spMkLst>
        </pc:spChg>
        <pc:spChg chg="del">
          <ac:chgData name="Rodrigo Cunha" userId="485e093414a33d36" providerId="LiveId" clId="{8F370B64-AEAA-4096-96AB-8A84E0DB6F0C}" dt="2020-09-13T23:20:24.305" v="1159" actId="478"/>
          <ac:spMkLst>
            <pc:docMk/>
            <pc:sldMk cId="2115456279" sldId="279"/>
            <ac:spMk id="3" creationId="{AE81C0CE-532F-4BC4-8ADC-4C01BEBFBFAF}"/>
          </ac:spMkLst>
        </pc:spChg>
      </pc:sldChg>
      <pc:sldChg chg="addSp delSp modSp add mod">
        <pc:chgData name="Rodrigo Cunha" userId="485e093414a33d36" providerId="LiveId" clId="{8F370B64-AEAA-4096-96AB-8A84E0DB6F0C}" dt="2020-09-13T23:23:17.979" v="1213" actId="1076"/>
        <pc:sldMkLst>
          <pc:docMk/>
          <pc:sldMk cId="616915966" sldId="280"/>
        </pc:sldMkLst>
        <pc:picChg chg="add mod modCrop">
          <ac:chgData name="Rodrigo Cunha" userId="485e093414a33d36" providerId="LiveId" clId="{8F370B64-AEAA-4096-96AB-8A84E0DB6F0C}" dt="2020-09-13T23:23:17.979" v="1213" actId="1076"/>
          <ac:picMkLst>
            <pc:docMk/>
            <pc:sldMk cId="616915966" sldId="280"/>
            <ac:picMk id="3" creationId="{3FFFF05C-18BA-452A-ABEF-2169F2626C2A}"/>
          </ac:picMkLst>
        </pc:picChg>
        <pc:picChg chg="add del">
          <ac:chgData name="Rodrigo Cunha" userId="485e093414a33d36" providerId="LiveId" clId="{8F370B64-AEAA-4096-96AB-8A84E0DB6F0C}" dt="2020-09-13T23:23:15.702" v="1212" actId="478"/>
          <ac:picMkLst>
            <pc:docMk/>
            <pc:sldMk cId="616915966" sldId="280"/>
            <ac:picMk id="5" creationId="{845F4F15-3B75-4C1D-A46E-E6F59140F103}"/>
          </ac:picMkLst>
        </pc:picChg>
      </pc:sldChg>
      <pc:sldChg chg="addSp delSp modSp add mod">
        <pc:chgData name="Rodrigo Cunha" userId="485e093414a33d36" providerId="LiveId" clId="{8F370B64-AEAA-4096-96AB-8A84E0DB6F0C}" dt="2020-09-13T23:51:43.273" v="1319" actId="1076"/>
        <pc:sldMkLst>
          <pc:docMk/>
          <pc:sldMk cId="2412262617" sldId="281"/>
        </pc:sldMkLst>
        <pc:spChg chg="add del">
          <ac:chgData name="Rodrigo Cunha" userId="485e093414a33d36" providerId="LiveId" clId="{8F370B64-AEAA-4096-96AB-8A84E0DB6F0C}" dt="2020-09-13T23:45:34.641" v="1253" actId="478"/>
          <ac:spMkLst>
            <pc:docMk/>
            <pc:sldMk cId="2412262617" sldId="281"/>
            <ac:spMk id="3" creationId="{CBA5A1C7-C0B0-4310-8994-13FF0D624224}"/>
          </ac:spMkLst>
        </pc:spChg>
        <pc:spChg chg="add del mod">
          <ac:chgData name="Rodrigo Cunha" userId="485e093414a33d36" providerId="LiveId" clId="{8F370B64-AEAA-4096-96AB-8A84E0DB6F0C}" dt="2020-09-13T23:45:56.302" v="1290" actId="478"/>
          <ac:spMkLst>
            <pc:docMk/>
            <pc:sldMk cId="2412262617" sldId="281"/>
            <ac:spMk id="4" creationId="{A8C58B38-05CB-4A8C-9F06-247106C9A3E8}"/>
          </ac:spMkLst>
        </pc:spChg>
        <pc:spChg chg="add del mod">
          <ac:chgData name="Rodrigo Cunha" userId="485e093414a33d36" providerId="LiveId" clId="{8F370B64-AEAA-4096-96AB-8A84E0DB6F0C}" dt="2020-09-13T23:47:28.811" v="1311" actId="478"/>
          <ac:spMkLst>
            <pc:docMk/>
            <pc:sldMk cId="2412262617" sldId="281"/>
            <ac:spMk id="6" creationId="{D5AB96AC-40CE-4A96-A3BA-8A5C2CE2B24B}"/>
          </ac:spMkLst>
        </pc:spChg>
        <pc:picChg chg="del">
          <ac:chgData name="Rodrigo Cunha" userId="485e093414a33d36" providerId="LiveId" clId="{8F370B64-AEAA-4096-96AB-8A84E0DB6F0C}" dt="2020-09-13T23:23:25.428" v="1214" actId="478"/>
          <ac:picMkLst>
            <pc:docMk/>
            <pc:sldMk cId="2412262617" sldId="281"/>
            <ac:picMk id="5" creationId="{845F4F15-3B75-4C1D-A46E-E6F59140F103}"/>
          </ac:picMkLst>
        </pc:picChg>
        <pc:picChg chg="add mod">
          <ac:chgData name="Rodrigo Cunha" userId="485e093414a33d36" providerId="LiveId" clId="{8F370B64-AEAA-4096-96AB-8A84E0DB6F0C}" dt="2020-09-13T23:51:43.273" v="1319" actId="1076"/>
          <ac:picMkLst>
            <pc:docMk/>
            <pc:sldMk cId="2412262617" sldId="281"/>
            <ac:picMk id="8" creationId="{ED5BAB93-75E5-4D0E-8F9D-044ABBE28C18}"/>
          </ac:picMkLst>
        </pc:picChg>
        <pc:picChg chg="add del mod">
          <ac:chgData name="Rodrigo Cunha" userId="485e093414a33d36" providerId="LiveId" clId="{8F370B64-AEAA-4096-96AB-8A84E0DB6F0C}" dt="2020-09-13T23:51:41.792" v="1318" actId="478"/>
          <ac:picMkLst>
            <pc:docMk/>
            <pc:sldMk cId="2412262617" sldId="281"/>
            <ac:picMk id="1026" creationId="{8797C97E-38DB-4B99-8E4C-D622C5657546}"/>
          </ac:picMkLst>
        </pc:picChg>
      </pc:sldChg>
      <pc:sldChg chg="addSp delSp modSp new mod">
        <pc:chgData name="Rodrigo Cunha" userId="485e093414a33d36" providerId="LiveId" clId="{8F370B64-AEAA-4096-96AB-8A84E0DB6F0C}" dt="2020-09-14T01:04:32.840" v="1904" actId="1076"/>
        <pc:sldMkLst>
          <pc:docMk/>
          <pc:sldMk cId="1657648229" sldId="282"/>
        </pc:sldMkLst>
        <pc:spChg chg="mod">
          <ac:chgData name="Rodrigo Cunha" userId="485e093414a33d36" providerId="LiveId" clId="{8F370B64-AEAA-4096-96AB-8A84E0DB6F0C}" dt="2020-09-14T01:00:44.924" v="1830" actId="403"/>
          <ac:spMkLst>
            <pc:docMk/>
            <pc:sldMk cId="1657648229" sldId="282"/>
            <ac:spMk id="2" creationId="{602E6F2A-FB77-4656-B7B4-3C13147B72B4}"/>
          </ac:spMkLst>
        </pc:spChg>
        <pc:spChg chg="del">
          <ac:chgData name="Rodrigo Cunha" userId="485e093414a33d36" providerId="LiveId" clId="{8F370B64-AEAA-4096-96AB-8A84E0DB6F0C}" dt="2020-09-14T00:26:14.802" v="1663" actId="478"/>
          <ac:spMkLst>
            <pc:docMk/>
            <pc:sldMk cId="1657648229" sldId="282"/>
            <ac:spMk id="3" creationId="{7DDC2CD1-4495-4B13-AC4B-1FF86C81DDD5}"/>
          </ac:spMkLst>
        </pc:spChg>
        <pc:spChg chg="mod">
          <ac:chgData name="Rodrigo Cunha" userId="485e093414a33d36" providerId="LiveId" clId="{8F370B64-AEAA-4096-96AB-8A84E0DB6F0C}" dt="2020-09-14T00:27:30.938" v="1701"/>
          <ac:spMkLst>
            <pc:docMk/>
            <pc:sldMk cId="1657648229" sldId="282"/>
            <ac:spMk id="7" creationId="{E5A8AF0D-5F84-4007-9518-8F8727C34DCB}"/>
          </ac:spMkLst>
        </pc:spChg>
        <pc:spChg chg="mod">
          <ac:chgData name="Rodrigo Cunha" userId="485e093414a33d36" providerId="LiveId" clId="{8F370B64-AEAA-4096-96AB-8A84E0DB6F0C}" dt="2020-09-14T00:27:43.365" v="1703"/>
          <ac:spMkLst>
            <pc:docMk/>
            <pc:sldMk cId="1657648229" sldId="282"/>
            <ac:spMk id="10" creationId="{2C3DA4C6-584F-4E44-9D5D-AD5FC6C016D1}"/>
          </ac:spMkLst>
        </pc:spChg>
        <pc:spChg chg="add mod">
          <ac:chgData name="Rodrigo Cunha" userId="485e093414a33d36" providerId="LiveId" clId="{8F370B64-AEAA-4096-96AB-8A84E0DB6F0C}" dt="2020-09-14T01:00:51.157" v="1832" actId="1076"/>
          <ac:spMkLst>
            <pc:docMk/>
            <pc:sldMk cId="1657648229" sldId="282"/>
            <ac:spMk id="15" creationId="{681548B9-9F6A-4B20-81E7-9B92635F7632}"/>
          </ac:spMkLst>
        </pc:spChg>
        <pc:grpChg chg="add del mod">
          <ac:chgData name="Rodrigo Cunha" userId="485e093414a33d36" providerId="LiveId" clId="{8F370B64-AEAA-4096-96AB-8A84E0DB6F0C}" dt="2020-09-14T00:27:37.060" v="1702"/>
          <ac:grpSpMkLst>
            <pc:docMk/>
            <pc:sldMk cId="1657648229" sldId="282"/>
            <ac:grpSpMk id="6" creationId="{9C737FD3-72CC-422D-B71A-220E256BDB6D}"/>
          </ac:grpSpMkLst>
        </pc:grpChg>
        <pc:grpChg chg="add del mod">
          <ac:chgData name="Rodrigo Cunha" userId="485e093414a33d36" providerId="LiveId" clId="{8F370B64-AEAA-4096-96AB-8A84E0DB6F0C}" dt="2020-09-14T00:27:51.409" v="1707" actId="478"/>
          <ac:grpSpMkLst>
            <pc:docMk/>
            <pc:sldMk cId="1657648229" sldId="282"/>
            <ac:grpSpMk id="9" creationId="{2D581750-4C97-45C3-8C27-8E9DA906F9F3}"/>
          </ac:grpSpMkLst>
        </pc:grpChg>
        <pc:grpChg chg="add mod">
          <ac:chgData name="Rodrigo Cunha" userId="485e093414a33d36" providerId="LiveId" clId="{8F370B64-AEAA-4096-96AB-8A84E0DB6F0C}" dt="2020-09-14T01:02:54.576" v="1888" actId="1076"/>
          <ac:grpSpMkLst>
            <pc:docMk/>
            <pc:sldMk cId="1657648229" sldId="282"/>
            <ac:grpSpMk id="30" creationId="{B6F4E16A-9C5B-4C0A-9C4B-25D88B292DE3}"/>
          </ac:grpSpMkLst>
        </pc:grpChg>
        <pc:grpChg chg="add del mod">
          <ac:chgData name="Rodrigo Cunha" userId="485e093414a33d36" providerId="LiveId" clId="{8F370B64-AEAA-4096-96AB-8A84E0DB6F0C}" dt="2020-09-14T01:03:24.346" v="1896" actId="478"/>
          <ac:grpSpMkLst>
            <pc:docMk/>
            <pc:sldMk cId="1657648229" sldId="282"/>
            <ac:grpSpMk id="33" creationId="{771E150C-ACF5-4470-8730-3DBE9B237AA1}"/>
          </ac:grpSpMkLst>
        </pc:grpChg>
        <pc:grpChg chg="add del mod">
          <ac:chgData name="Rodrigo Cunha" userId="485e093414a33d36" providerId="LiveId" clId="{8F370B64-AEAA-4096-96AB-8A84E0DB6F0C}" dt="2020-09-14T01:03:25.629" v="1897" actId="478"/>
          <ac:grpSpMkLst>
            <pc:docMk/>
            <pc:sldMk cId="1657648229" sldId="282"/>
            <ac:grpSpMk id="36" creationId="{1328C5D5-8832-4A9D-8DB1-1204707337C1}"/>
          </ac:grpSpMkLst>
        </pc:grpChg>
        <pc:grpChg chg="add mod">
          <ac:chgData name="Rodrigo Cunha" userId="485e093414a33d36" providerId="LiveId" clId="{8F370B64-AEAA-4096-96AB-8A84E0DB6F0C}" dt="2020-09-14T01:04:32.840" v="1904" actId="1076"/>
          <ac:grpSpMkLst>
            <pc:docMk/>
            <pc:sldMk cId="1657648229" sldId="282"/>
            <ac:grpSpMk id="39" creationId="{26B4BF51-9F35-440A-AF56-67AEE83C2EC5}"/>
          </ac:grpSpMkLst>
        </pc:grpChg>
        <pc:picChg chg="add del">
          <ac:chgData name="Rodrigo Cunha" userId="485e093414a33d36" providerId="LiveId" clId="{8F370B64-AEAA-4096-96AB-8A84E0DB6F0C}" dt="2020-09-14T00:28:55.813" v="1724" actId="478"/>
          <ac:picMkLst>
            <pc:docMk/>
            <pc:sldMk cId="1657648229" sldId="282"/>
            <ac:picMk id="5" creationId="{169FCC76-1F0B-4ECB-9B45-80214356DCF6}"/>
          </ac:picMkLst>
        </pc:picChg>
        <pc:picChg chg="mod">
          <ac:chgData name="Rodrigo Cunha" userId="485e093414a33d36" providerId="LiveId" clId="{8F370B64-AEAA-4096-96AB-8A84E0DB6F0C}" dt="2020-09-14T00:27:30.938" v="1701"/>
          <ac:picMkLst>
            <pc:docMk/>
            <pc:sldMk cId="1657648229" sldId="282"/>
            <ac:picMk id="8" creationId="{A91F0DD9-63E0-40C7-B7ED-9727CADF8849}"/>
          </ac:picMkLst>
        </pc:picChg>
        <pc:picChg chg="mod">
          <ac:chgData name="Rodrigo Cunha" userId="485e093414a33d36" providerId="LiveId" clId="{8F370B64-AEAA-4096-96AB-8A84E0DB6F0C}" dt="2020-09-14T00:27:43.365" v="1703"/>
          <ac:picMkLst>
            <pc:docMk/>
            <pc:sldMk cId="1657648229" sldId="282"/>
            <ac:picMk id="11" creationId="{DAEABBA4-2A13-4B0C-8D70-FDCBA7B0844C}"/>
          </ac:picMkLst>
        </pc:picChg>
        <pc:picChg chg="add del mod">
          <ac:chgData name="Rodrigo Cunha" userId="485e093414a33d36" providerId="LiveId" clId="{8F370B64-AEAA-4096-96AB-8A84E0DB6F0C}" dt="2020-09-14T00:28:56.960" v="1726" actId="478"/>
          <ac:picMkLst>
            <pc:docMk/>
            <pc:sldMk cId="1657648229" sldId="282"/>
            <ac:picMk id="13" creationId="{4E1ACA02-8DA2-4A59-8684-87AE3C23B311}"/>
          </ac:picMkLst>
        </pc:picChg>
        <pc:cxnChg chg="add del">
          <ac:chgData name="Rodrigo Cunha" userId="485e093414a33d36" providerId="LiveId" clId="{8F370B64-AEAA-4096-96AB-8A84E0DB6F0C}" dt="2020-09-14T01:01:12.638" v="1834" actId="478"/>
          <ac:cxnSpMkLst>
            <pc:docMk/>
            <pc:sldMk cId="1657648229" sldId="282"/>
            <ac:cxnSpMk id="17" creationId="{3ECAE1F3-7A8A-479A-B44D-419DFA1BA6AE}"/>
          </ac:cxnSpMkLst>
        </pc:cxnChg>
        <pc:cxnChg chg="add del mod">
          <ac:chgData name="Rodrigo Cunha" userId="485e093414a33d36" providerId="LiveId" clId="{8F370B64-AEAA-4096-96AB-8A84E0DB6F0C}" dt="2020-09-14T01:04:15.462" v="1899" actId="478"/>
          <ac:cxnSpMkLst>
            <pc:docMk/>
            <pc:sldMk cId="1657648229" sldId="282"/>
            <ac:cxnSpMk id="19" creationId="{50EC63F7-BA8B-4FE9-A6C2-AEB9D044B456}"/>
          </ac:cxnSpMkLst>
        </pc:cxnChg>
        <pc:cxnChg chg="add del mod">
          <ac:chgData name="Rodrigo Cunha" userId="485e093414a33d36" providerId="LiveId" clId="{8F370B64-AEAA-4096-96AB-8A84E0DB6F0C}" dt="2020-09-14T01:04:15.462" v="1899" actId="478"/>
          <ac:cxnSpMkLst>
            <pc:docMk/>
            <pc:sldMk cId="1657648229" sldId="282"/>
            <ac:cxnSpMk id="20" creationId="{F393428C-BB08-4FFD-A4DE-6F40FA422FF9}"/>
          </ac:cxnSpMkLst>
        </pc:cxnChg>
        <pc:cxnChg chg="add mod">
          <ac:chgData name="Rodrigo Cunha" userId="485e093414a33d36" providerId="LiveId" clId="{8F370B64-AEAA-4096-96AB-8A84E0DB6F0C}" dt="2020-09-14T01:02:34.333" v="1881" actId="164"/>
          <ac:cxnSpMkLst>
            <pc:docMk/>
            <pc:sldMk cId="1657648229" sldId="282"/>
            <ac:cxnSpMk id="28" creationId="{22377038-51FD-4FCE-BE0C-04FFB4ED0126}"/>
          </ac:cxnSpMkLst>
        </pc:cxnChg>
        <pc:cxnChg chg="add mod">
          <ac:chgData name="Rodrigo Cunha" userId="485e093414a33d36" providerId="LiveId" clId="{8F370B64-AEAA-4096-96AB-8A84E0DB6F0C}" dt="2020-09-14T01:02:34.333" v="1881" actId="164"/>
          <ac:cxnSpMkLst>
            <pc:docMk/>
            <pc:sldMk cId="1657648229" sldId="282"/>
            <ac:cxnSpMk id="29" creationId="{1A091C83-B63F-4799-A377-6C9041AAE44D}"/>
          </ac:cxnSpMkLst>
        </pc:cxnChg>
        <pc:cxnChg chg="add del mod">
          <ac:chgData name="Rodrigo Cunha" userId="485e093414a33d36" providerId="LiveId" clId="{8F370B64-AEAA-4096-96AB-8A84E0DB6F0C}" dt="2020-09-14T01:02:53.763" v="1887"/>
          <ac:cxnSpMkLst>
            <pc:docMk/>
            <pc:sldMk cId="1657648229" sldId="282"/>
            <ac:cxnSpMk id="31" creationId="{55E608D2-22C2-4728-8740-FFFCFF03116F}"/>
          </ac:cxnSpMkLst>
        </pc:cxnChg>
        <pc:cxnChg chg="add del mod">
          <ac:chgData name="Rodrigo Cunha" userId="485e093414a33d36" providerId="LiveId" clId="{8F370B64-AEAA-4096-96AB-8A84E0DB6F0C}" dt="2020-09-14T01:02:53.763" v="1887"/>
          <ac:cxnSpMkLst>
            <pc:docMk/>
            <pc:sldMk cId="1657648229" sldId="282"/>
            <ac:cxnSpMk id="32" creationId="{43D4B301-FD59-4481-BB8F-70FAA268F960}"/>
          </ac:cxnSpMkLst>
        </pc:cxnChg>
        <pc:cxnChg chg="mod">
          <ac:chgData name="Rodrigo Cunha" userId="485e093414a33d36" providerId="LiveId" clId="{8F370B64-AEAA-4096-96AB-8A84E0DB6F0C}" dt="2020-09-14T01:02:55.127" v="1889"/>
          <ac:cxnSpMkLst>
            <pc:docMk/>
            <pc:sldMk cId="1657648229" sldId="282"/>
            <ac:cxnSpMk id="34" creationId="{C3E2E0FF-FC05-4234-A433-FB96B5AB0576}"/>
          </ac:cxnSpMkLst>
        </pc:cxnChg>
        <pc:cxnChg chg="mod">
          <ac:chgData name="Rodrigo Cunha" userId="485e093414a33d36" providerId="LiveId" clId="{8F370B64-AEAA-4096-96AB-8A84E0DB6F0C}" dt="2020-09-14T01:02:55.127" v="1889"/>
          <ac:cxnSpMkLst>
            <pc:docMk/>
            <pc:sldMk cId="1657648229" sldId="282"/>
            <ac:cxnSpMk id="35" creationId="{FCF508C1-0000-4AF3-B634-758DBF12572A}"/>
          </ac:cxnSpMkLst>
        </pc:cxnChg>
        <pc:cxnChg chg="mod">
          <ac:chgData name="Rodrigo Cunha" userId="485e093414a33d36" providerId="LiveId" clId="{8F370B64-AEAA-4096-96AB-8A84E0DB6F0C}" dt="2020-09-14T01:03:03.370" v="1892"/>
          <ac:cxnSpMkLst>
            <pc:docMk/>
            <pc:sldMk cId="1657648229" sldId="282"/>
            <ac:cxnSpMk id="37" creationId="{81D6D87D-7A9C-457E-9971-032351BD2A6E}"/>
          </ac:cxnSpMkLst>
        </pc:cxnChg>
        <pc:cxnChg chg="mod">
          <ac:chgData name="Rodrigo Cunha" userId="485e093414a33d36" providerId="LiveId" clId="{8F370B64-AEAA-4096-96AB-8A84E0DB6F0C}" dt="2020-09-14T01:03:03.370" v="1892"/>
          <ac:cxnSpMkLst>
            <pc:docMk/>
            <pc:sldMk cId="1657648229" sldId="282"/>
            <ac:cxnSpMk id="38" creationId="{0163FA75-6068-405F-93DD-EB4EFEB89DBB}"/>
          </ac:cxnSpMkLst>
        </pc:cxnChg>
        <pc:cxnChg chg="mod">
          <ac:chgData name="Rodrigo Cunha" userId="485e093414a33d36" providerId="LiveId" clId="{8F370B64-AEAA-4096-96AB-8A84E0DB6F0C}" dt="2020-09-14T01:04:17.397" v="1900"/>
          <ac:cxnSpMkLst>
            <pc:docMk/>
            <pc:sldMk cId="1657648229" sldId="282"/>
            <ac:cxnSpMk id="40" creationId="{5D8CEDEC-9EE4-4828-99DA-ACB956474246}"/>
          </ac:cxnSpMkLst>
        </pc:cxnChg>
        <pc:cxnChg chg="mod">
          <ac:chgData name="Rodrigo Cunha" userId="485e093414a33d36" providerId="LiveId" clId="{8F370B64-AEAA-4096-96AB-8A84E0DB6F0C}" dt="2020-09-14T01:04:17.397" v="1900"/>
          <ac:cxnSpMkLst>
            <pc:docMk/>
            <pc:sldMk cId="1657648229" sldId="282"/>
            <ac:cxnSpMk id="41" creationId="{75AD5900-22C7-487F-AFB9-21C85D801C44}"/>
          </ac:cxnSpMkLst>
        </pc:cxnChg>
      </pc:sldChg>
      <pc:sldChg chg="addSp delSp modSp add mod ord">
        <pc:chgData name="Rodrigo Cunha" userId="485e093414a33d36" providerId="LiveId" clId="{8F370B64-AEAA-4096-96AB-8A84E0DB6F0C}" dt="2020-09-14T17:31:21.134" v="2020"/>
        <pc:sldMkLst>
          <pc:docMk/>
          <pc:sldMk cId="3393780621" sldId="283"/>
        </pc:sldMkLst>
        <pc:spChg chg="del">
          <ac:chgData name="Rodrigo Cunha" userId="485e093414a33d36" providerId="LiveId" clId="{8F370B64-AEAA-4096-96AB-8A84E0DB6F0C}" dt="2020-09-14T17:31:20.727" v="2019" actId="478"/>
          <ac:spMkLst>
            <pc:docMk/>
            <pc:sldMk cId="3393780621" sldId="283"/>
            <ac:spMk id="5" creationId="{00000000-0000-0000-0000-000000000000}"/>
          </ac:spMkLst>
        </pc:spChg>
        <pc:spChg chg="mod">
          <ac:chgData name="Rodrigo Cunha" userId="485e093414a33d36" providerId="LiveId" clId="{8F370B64-AEAA-4096-96AB-8A84E0DB6F0C}" dt="2020-09-14T00:31:35.479" v="1809" actId="1076"/>
          <ac:spMkLst>
            <pc:docMk/>
            <pc:sldMk cId="3393780621" sldId="283"/>
            <ac:spMk id="10" creationId="{DCF51424-98AC-430E-8D68-1DF37CF544A7}"/>
          </ac:spMkLst>
        </pc:spChg>
        <pc:grpChg chg="add mod">
          <ac:chgData name="Rodrigo Cunha" userId="485e093414a33d36" providerId="LiveId" clId="{8F370B64-AEAA-4096-96AB-8A84E0DB6F0C}" dt="2020-09-14T17:31:21.134" v="2020"/>
          <ac:grpSpMkLst>
            <pc:docMk/>
            <pc:sldMk cId="3393780621" sldId="283"/>
            <ac:grpSpMk id="9" creationId="{EB58DD7E-BF24-4C9A-964F-C7EBD21BB434}"/>
          </ac:grpSpMkLst>
        </pc:grpChg>
        <pc:grpChg chg="add mod">
          <ac:chgData name="Rodrigo Cunha" userId="485e093414a33d36" providerId="LiveId" clId="{8F370B64-AEAA-4096-96AB-8A84E0DB6F0C}" dt="2020-09-14T17:31:21.134" v="2020"/>
          <ac:grpSpMkLst>
            <pc:docMk/>
            <pc:sldMk cId="3393780621" sldId="283"/>
            <ac:grpSpMk id="13" creationId="{EBEBCA81-4577-4E5C-AFF6-54E74BC6BA47}"/>
          </ac:grpSpMkLst>
        </pc:grpChg>
        <pc:picChg chg="add mod">
          <ac:chgData name="Rodrigo Cunha" userId="485e093414a33d36" providerId="LiveId" clId="{8F370B64-AEAA-4096-96AB-8A84E0DB6F0C}" dt="2020-09-14T00:30:58.930" v="1768" actId="1076"/>
          <ac:picMkLst>
            <pc:docMk/>
            <pc:sldMk cId="3393780621" sldId="283"/>
            <ac:picMk id="3" creationId="{A5C26680-C330-437A-9372-8B32E7D043FF}"/>
          </ac:picMkLst>
        </pc:picChg>
        <pc:picChg chg="add mod">
          <ac:chgData name="Rodrigo Cunha" userId="485e093414a33d36" providerId="LiveId" clId="{8F370B64-AEAA-4096-96AB-8A84E0DB6F0C}" dt="2020-09-14T00:30:52.861" v="1765" actId="1076"/>
          <ac:picMkLst>
            <pc:docMk/>
            <pc:sldMk cId="3393780621" sldId="283"/>
            <ac:picMk id="4" creationId="{47ABB2C7-A433-4F1E-9F1B-751095E19481}"/>
          </ac:picMkLst>
        </pc:picChg>
        <pc:picChg chg="del">
          <ac:chgData name="Rodrigo Cunha" userId="485e093414a33d36" providerId="LiveId" clId="{8F370B64-AEAA-4096-96AB-8A84E0DB6F0C}" dt="2020-09-14T00:29:53.646" v="1731" actId="478"/>
          <ac:picMkLst>
            <pc:docMk/>
            <pc:sldMk cId="3393780621" sldId="283"/>
            <ac:picMk id="2054" creationId="{00000000-0000-0000-0000-000000000000}"/>
          </ac:picMkLst>
        </pc:picChg>
        <pc:cxnChg chg="mod">
          <ac:chgData name="Rodrigo Cunha" userId="485e093414a33d36" providerId="LiveId" clId="{8F370B64-AEAA-4096-96AB-8A84E0DB6F0C}" dt="2020-09-14T17:31:21.134" v="2020"/>
          <ac:cxnSpMkLst>
            <pc:docMk/>
            <pc:sldMk cId="3393780621" sldId="283"/>
            <ac:cxnSpMk id="11" creationId="{35EE072D-634B-4A3F-8B7F-2A6F404264F6}"/>
          </ac:cxnSpMkLst>
        </pc:cxnChg>
        <pc:cxnChg chg="mod">
          <ac:chgData name="Rodrigo Cunha" userId="485e093414a33d36" providerId="LiveId" clId="{8F370B64-AEAA-4096-96AB-8A84E0DB6F0C}" dt="2020-09-14T17:31:21.134" v="2020"/>
          <ac:cxnSpMkLst>
            <pc:docMk/>
            <pc:sldMk cId="3393780621" sldId="283"/>
            <ac:cxnSpMk id="12" creationId="{C1396473-F7ED-489A-B689-9CFCEED229C6}"/>
          </ac:cxnSpMkLst>
        </pc:cxnChg>
        <pc:cxnChg chg="mod">
          <ac:chgData name="Rodrigo Cunha" userId="485e093414a33d36" providerId="LiveId" clId="{8F370B64-AEAA-4096-96AB-8A84E0DB6F0C}" dt="2020-09-14T17:31:21.134" v="2020"/>
          <ac:cxnSpMkLst>
            <pc:docMk/>
            <pc:sldMk cId="3393780621" sldId="283"/>
            <ac:cxnSpMk id="14" creationId="{3D5436B8-6009-4A66-81B8-95FCB0322E49}"/>
          </ac:cxnSpMkLst>
        </pc:cxnChg>
        <pc:cxnChg chg="mod">
          <ac:chgData name="Rodrigo Cunha" userId="485e093414a33d36" providerId="LiveId" clId="{8F370B64-AEAA-4096-96AB-8A84E0DB6F0C}" dt="2020-09-14T17:31:21.134" v="2020"/>
          <ac:cxnSpMkLst>
            <pc:docMk/>
            <pc:sldMk cId="3393780621" sldId="283"/>
            <ac:cxnSpMk id="15" creationId="{949C8DC4-D17D-4734-B547-10DB20BA4F4B}"/>
          </ac:cxnSpMkLst>
        </pc:cxnChg>
      </pc:sldChg>
      <pc:sldChg chg="add del">
        <pc:chgData name="Rodrigo Cunha" userId="485e093414a33d36" providerId="LiveId" clId="{8F370B64-AEAA-4096-96AB-8A84E0DB6F0C}" dt="2020-09-14T00:29:44.017" v="1730"/>
        <pc:sldMkLst>
          <pc:docMk/>
          <pc:sldMk cId="3146981890" sldId="284"/>
        </pc:sldMkLst>
      </pc:sldChg>
      <pc:sldMasterChg chg="setBg modSldLayout">
        <pc:chgData name="Rodrigo Cunha" userId="485e093414a33d36" providerId="LiveId" clId="{8F370B64-AEAA-4096-96AB-8A84E0DB6F0C}" dt="2020-09-09T02:34:38.809" v="45"/>
        <pc:sldMasterMkLst>
          <pc:docMk/>
          <pc:sldMasterMk cId="3467315377" sldId="2147483648"/>
        </pc:sldMasterMkLst>
        <pc:sldLayoutChg chg="setBg">
          <pc:chgData name="Rodrigo Cunha" userId="485e093414a33d36" providerId="LiveId" clId="{8F370B64-AEAA-4096-96AB-8A84E0DB6F0C}" dt="2020-09-09T02:34:38.809" v="45"/>
          <pc:sldLayoutMkLst>
            <pc:docMk/>
            <pc:sldMasterMk cId="3467315377" sldId="2147483648"/>
            <pc:sldLayoutMk cId="3705715904" sldId="2147483649"/>
          </pc:sldLayoutMkLst>
        </pc:sldLayoutChg>
        <pc:sldLayoutChg chg="setBg">
          <pc:chgData name="Rodrigo Cunha" userId="485e093414a33d36" providerId="LiveId" clId="{8F370B64-AEAA-4096-96AB-8A84E0DB6F0C}" dt="2020-09-09T02:34:38.809" v="45"/>
          <pc:sldLayoutMkLst>
            <pc:docMk/>
            <pc:sldMasterMk cId="3467315377" sldId="2147483648"/>
            <pc:sldLayoutMk cId="172973393" sldId="2147483650"/>
          </pc:sldLayoutMkLst>
        </pc:sldLayoutChg>
        <pc:sldLayoutChg chg="setBg">
          <pc:chgData name="Rodrigo Cunha" userId="485e093414a33d36" providerId="LiveId" clId="{8F370B64-AEAA-4096-96AB-8A84E0DB6F0C}" dt="2020-09-09T02:34:38.809" v="45"/>
          <pc:sldLayoutMkLst>
            <pc:docMk/>
            <pc:sldMasterMk cId="3467315377" sldId="2147483648"/>
            <pc:sldLayoutMk cId="2145950423" sldId="2147483651"/>
          </pc:sldLayoutMkLst>
        </pc:sldLayoutChg>
        <pc:sldLayoutChg chg="setBg">
          <pc:chgData name="Rodrigo Cunha" userId="485e093414a33d36" providerId="LiveId" clId="{8F370B64-AEAA-4096-96AB-8A84E0DB6F0C}" dt="2020-09-09T02:34:38.809" v="45"/>
          <pc:sldLayoutMkLst>
            <pc:docMk/>
            <pc:sldMasterMk cId="3467315377" sldId="2147483648"/>
            <pc:sldLayoutMk cId="8150389" sldId="2147483652"/>
          </pc:sldLayoutMkLst>
        </pc:sldLayoutChg>
        <pc:sldLayoutChg chg="setBg">
          <pc:chgData name="Rodrigo Cunha" userId="485e093414a33d36" providerId="LiveId" clId="{8F370B64-AEAA-4096-96AB-8A84E0DB6F0C}" dt="2020-09-09T02:34:38.809" v="45"/>
          <pc:sldLayoutMkLst>
            <pc:docMk/>
            <pc:sldMasterMk cId="3467315377" sldId="2147483648"/>
            <pc:sldLayoutMk cId="1978633112" sldId="2147483653"/>
          </pc:sldLayoutMkLst>
        </pc:sldLayoutChg>
        <pc:sldLayoutChg chg="setBg">
          <pc:chgData name="Rodrigo Cunha" userId="485e093414a33d36" providerId="LiveId" clId="{8F370B64-AEAA-4096-96AB-8A84E0DB6F0C}" dt="2020-09-09T02:34:38.809" v="45"/>
          <pc:sldLayoutMkLst>
            <pc:docMk/>
            <pc:sldMasterMk cId="3467315377" sldId="2147483648"/>
            <pc:sldLayoutMk cId="4081576257" sldId="2147483654"/>
          </pc:sldLayoutMkLst>
        </pc:sldLayoutChg>
        <pc:sldLayoutChg chg="setBg">
          <pc:chgData name="Rodrigo Cunha" userId="485e093414a33d36" providerId="LiveId" clId="{8F370B64-AEAA-4096-96AB-8A84E0DB6F0C}" dt="2020-09-09T02:34:38.809" v="45"/>
          <pc:sldLayoutMkLst>
            <pc:docMk/>
            <pc:sldMasterMk cId="3467315377" sldId="2147483648"/>
            <pc:sldLayoutMk cId="2615280668" sldId="2147483655"/>
          </pc:sldLayoutMkLst>
        </pc:sldLayoutChg>
        <pc:sldLayoutChg chg="setBg">
          <pc:chgData name="Rodrigo Cunha" userId="485e093414a33d36" providerId="LiveId" clId="{8F370B64-AEAA-4096-96AB-8A84E0DB6F0C}" dt="2020-09-09T02:34:38.809" v="45"/>
          <pc:sldLayoutMkLst>
            <pc:docMk/>
            <pc:sldMasterMk cId="3467315377" sldId="2147483648"/>
            <pc:sldLayoutMk cId="2359891035" sldId="2147483656"/>
          </pc:sldLayoutMkLst>
        </pc:sldLayoutChg>
        <pc:sldLayoutChg chg="setBg">
          <pc:chgData name="Rodrigo Cunha" userId="485e093414a33d36" providerId="LiveId" clId="{8F370B64-AEAA-4096-96AB-8A84E0DB6F0C}" dt="2020-09-09T02:34:38.809" v="45"/>
          <pc:sldLayoutMkLst>
            <pc:docMk/>
            <pc:sldMasterMk cId="3467315377" sldId="2147483648"/>
            <pc:sldLayoutMk cId="3970262340" sldId="2147483657"/>
          </pc:sldLayoutMkLst>
        </pc:sldLayoutChg>
        <pc:sldLayoutChg chg="setBg">
          <pc:chgData name="Rodrigo Cunha" userId="485e093414a33d36" providerId="LiveId" clId="{8F370B64-AEAA-4096-96AB-8A84E0DB6F0C}" dt="2020-09-09T02:34:38.809" v="45"/>
          <pc:sldLayoutMkLst>
            <pc:docMk/>
            <pc:sldMasterMk cId="3467315377" sldId="2147483648"/>
            <pc:sldLayoutMk cId="598739800" sldId="2147483658"/>
          </pc:sldLayoutMkLst>
        </pc:sldLayoutChg>
        <pc:sldLayoutChg chg="setBg">
          <pc:chgData name="Rodrigo Cunha" userId="485e093414a33d36" providerId="LiveId" clId="{8F370B64-AEAA-4096-96AB-8A84E0DB6F0C}" dt="2020-09-09T02:34:38.809" v="45"/>
          <pc:sldLayoutMkLst>
            <pc:docMk/>
            <pc:sldMasterMk cId="3467315377" sldId="2147483648"/>
            <pc:sldLayoutMk cId="1899379399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8CC28B-FC4D-4C5A-AEB4-3AC6C1AAB4A4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92AFC-AE15-436B-BCBF-DA717CCB67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3689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quase 9 milhões de pessoas em </a:t>
            </a:r>
            <a:r>
              <a:rPr lang="pt-BR" dirty="0" err="1"/>
              <a:t>sp</a:t>
            </a:r>
            <a:r>
              <a:rPr lang="pt-BR" dirty="0"/>
              <a:t> usam ônibus por dia </a:t>
            </a:r>
          </a:p>
          <a:p>
            <a:pPr marL="171450" indent="-171450">
              <a:buFontTx/>
              <a:buChar char="-"/>
            </a:pPr>
            <a:r>
              <a:rPr lang="pt-BR" dirty="0"/>
              <a:t>problemas no controle do fluxo, o que causa problemas na administração das linhas (catracas)</a:t>
            </a:r>
          </a:p>
          <a:p>
            <a:pPr marL="171450" indent="-171450">
              <a:buFontTx/>
              <a:buChar char="-"/>
            </a:pPr>
            <a:r>
              <a:rPr lang="pt-BR" dirty="0"/>
              <a:t>Quem sofre com isso são as pessoas que utilizam o transporte público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92AFC-AE15-436B-BCBF-DA717CCB678E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3498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utilização de sensores para fazer a medição do fluxo</a:t>
            </a:r>
          </a:p>
          <a:p>
            <a:r>
              <a:rPr lang="pt-BR" dirty="0"/>
              <a:t>- melhorar a coleta de dados (catracas)</a:t>
            </a:r>
          </a:p>
          <a:p>
            <a:r>
              <a:rPr lang="pt-BR" dirty="0"/>
              <a:t>- disponibilizar as informações para as transportadoras para melhorar a administração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92AFC-AE15-436B-BCBF-DA717CCB678E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6268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E8472-8775-4B09-B524-8D853FAF1F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3321B05-50D6-4FDB-8447-F4D693AA3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E8E189-809D-4597-AD76-2848F8585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0C75C-6473-4866-A723-061B251E6345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E83122-3A20-45C3-B059-893E15D1C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E3D2322-FF24-43F3-867A-F597AB84B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21598-3B6D-44C5-A8E5-B56F3EFBEF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5715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C0FB3D-5181-4EEA-B246-7E58A8DBE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8BA95E8-0D1D-4E65-8287-B4E4D17DFD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7D081A-2A4F-4E67-B06E-EE636B3C5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0C75C-6473-4866-A723-061B251E6345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9A85218-49F1-4B04-9150-3C0F7346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441334-2C28-4472-B44B-2436568E3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21598-3B6D-44C5-A8E5-B56F3EFBEF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8739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318ED7E-DF73-4706-94FC-E370E73840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CAF4BA1-21EB-453F-8438-D9216BF651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E2F42A-9F24-43C4-B034-24EF05408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0C75C-6473-4866-A723-061B251E6345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D89553-40D3-41E4-9A79-2F1E81B38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8C786A-FC7A-4034-8A60-D3C43C9C2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21598-3B6D-44C5-A8E5-B56F3EFBEF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9379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A8D9BD-AA42-4F19-BB55-F8F0EBDA1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737603-EA6E-4E21-8E79-39C0D6670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104B31-1F57-4C3A-92E7-6AB8E4C9C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0C75C-6473-4866-A723-061B251E6345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C3C0C11-6A89-4D92-8527-DB1E1820A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F47AED6-1274-44BD-A25D-72B2095D3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21598-3B6D-44C5-A8E5-B56F3EFBEF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973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40EF74-F6E9-4883-A72D-B00282272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9E1871-C6AB-44E9-97A2-004D86637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385906C-F3F5-44D9-AC3D-94E24A408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0C75C-6473-4866-A723-061B251E6345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DB81654-6C93-4428-8E9F-78C9E4796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4B6D29-5FDC-46B4-99B4-512D2B954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21598-3B6D-44C5-A8E5-B56F3EFBEF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5950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56B35F-4426-49C4-9720-ACCDB5129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83B624-DB6B-44A5-B53C-F8555CA559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9312796-F0C9-4869-BE7F-F50B75F01B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D85A929-3D9A-4411-9E3E-3B5CEAC71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0C75C-6473-4866-A723-061B251E6345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E484711-579F-4662-B02D-1EAD58BFF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75A9430-6D6D-4877-AF45-74F2C49D2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21598-3B6D-44C5-A8E5-B56F3EFBEF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50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352195-23BB-4EBD-A497-08170E195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177DD09-D766-4B43-8888-740A28CF0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EC98971-577C-418C-9FCA-DC453AD8EE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DD2CE29-DB82-4A87-8571-8F96BB6084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8BB2779-D5E5-4BD1-9B67-F6CCD9E52C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0F18E04-01E5-41DC-A121-BFE77C617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0C75C-6473-4866-A723-061B251E6345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EB7B01A-A7A6-40A3-B7BA-BD05DD10A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D7BD172-8558-4230-8992-CFA0478AC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21598-3B6D-44C5-A8E5-B56F3EFBEF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8633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ABEEE6-EDB4-4B87-9F8C-8DE7A64F5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CA5AB52-4AF2-4E6A-9C55-7300657F1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0C75C-6473-4866-A723-061B251E6345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C5B8988-99FF-4DE8-93A5-08F9E0AE2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C21ACBC-8F7C-48FA-A2F1-7EB13F155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21598-3B6D-44C5-A8E5-B56F3EFBEF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1576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A674B23-5EB4-4208-8E22-E1EB51438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0C75C-6473-4866-A723-061B251E6345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81BCBB3-30E2-45EB-A672-FF69FED7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32113A7-D1AD-46E4-B6F6-B748FBF3E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21598-3B6D-44C5-A8E5-B56F3EFBEF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5280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DE1AAF-E057-4AA2-8B15-C0E7529AA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6C86F2-75FA-43DF-BE86-0855BCEA0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68BD4C6-C5FC-4898-83D5-D1AFBFF172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EB33A32-3E8F-4599-9C31-06382D94E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0C75C-6473-4866-A723-061B251E6345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B5CBECE-85E4-4352-8B8C-9A8555FF5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7F9ACC0-1BF5-4526-A341-3D6024296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21598-3B6D-44C5-A8E5-B56F3EFBEF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9891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5ABC6F-CD94-430B-8209-79A8236DF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790CE0C-143B-4A5B-BDDD-C16EFC9A4C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F828C6E-6AF2-40BC-B348-41BA275F7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938CDD3-66EF-48DF-BCE3-4617BD98D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0C75C-6473-4866-A723-061B251E6345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2921096-8790-4AA0-8095-0FBACAFFA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04790DB-630A-4212-9367-588A9582E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21598-3B6D-44C5-A8E5-B56F3EFBEF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0262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847A49B-F3C3-46C2-94EB-A0BB20B39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D012801-E7EB-4619-BFFC-E2EECA523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AA2436B-B97A-426D-B19E-75CD97A3C7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10C75C-6473-4866-A723-061B251E6345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5CFD61-958C-4298-8732-A012F21BE8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57FF06-2307-453C-AA6A-AF913D2784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B21598-3B6D-44C5-A8E5-B56F3EFBEF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7315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desenho, placar&#10;&#10;Descrição gerada automaticamente">
            <a:extLst>
              <a:ext uri="{FF2B5EF4-FFF2-40B4-BE49-F238E27FC236}">
                <a16:creationId xmlns:a16="http://schemas.microsoft.com/office/drawing/2014/main" id="{DA0DE6E6-2AD5-4025-BEFF-BC2F8F4C5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512" y="1559983"/>
            <a:ext cx="780097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06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F51424-98AC-430E-8D68-1DF37CF54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25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Protótipo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888010C-4937-4A1F-820C-FD863E867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13" b="91121" l="9927" r="89831">
                        <a14:foregroundMark x1="55690" y1="24533" x2="54722" y2="24533"/>
                        <a14:foregroundMark x1="52785" y1="12850" x2="52785" y2="12850"/>
                        <a14:foregroundMark x1="51332" y1="38084" x2="51332" y2="38084"/>
                        <a14:foregroundMark x1="49395" y1="91121" x2="49395" y2="911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3399" y="5573544"/>
            <a:ext cx="960802" cy="99569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FFFF05C-18BA-452A-ABEF-2169F2626C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5" t="3600" r="2934" b="2200"/>
          <a:stretch/>
        </p:blipFill>
        <p:spPr>
          <a:xfrm>
            <a:off x="1957387" y="1290638"/>
            <a:ext cx="8277225" cy="513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915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F51424-98AC-430E-8D68-1DF37CF54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25"/>
            <a:ext cx="10515600" cy="1325563"/>
          </a:xfrm>
        </p:spPr>
        <p:txBody>
          <a:bodyPr/>
          <a:lstStyle/>
          <a:p>
            <a:r>
              <a:rPr lang="pt-BR" dirty="0" err="1">
                <a:solidFill>
                  <a:schemeClr val="bg1"/>
                </a:solidFill>
                <a:latin typeface="Berlin Sans FB" panose="020E0602020502020306" pitchFamily="34" charset="0"/>
              </a:rPr>
              <a:t>Proto-Personas</a:t>
            </a:r>
            <a:endParaRPr lang="pt-BR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4131666-BED0-42CD-9BA7-4BF09B06F5C8}"/>
              </a:ext>
            </a:extLst>
          </p:cNvPr>
          <p:cNvSpPr/>
          <p:nvPr/>
        </p:nvSpPr>
        <p:spPr>
          <a:xfrm>
            <a:off x="400050" y="1223963"/>
            <a:ext cx="5181601" cy="2357437"/>
          </a:xfrm>
          <a:prstGeom prst="rect">
            <a:avLst/>
          </a:prstGeom>
          <a:noFill/>
          <a:ln w="31750">
            <a:solidFill>
              <a:srgbClr val="278E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D7C2873-64D4-455F-B83C-74C9A888159A}"/>
              </a:ext>
            </a:extLst>
          </p:cNvPr>
          <p:cNvSpPr/>
          <p:nvPr/>
        </p:nvSpPr>
        <p:spPr>
          <a:xfrm>
            <a:off x="5734050" y="1223963"/>
            <a:ext cx="5181601" cy="2357437"/>
          </a:xfrm>
          <a:prstGeom prst="rect">
            <a:avLst/>
          </a:prstGeom>
          <a:noFill/>
          <a:ln w="31750">
            <a:solidFill>
              <a:srgbClr val="278E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7B7E6B4-DC28-489D-BF2B-DF10862B5BF7}"/>
              </a:ext>
            </a:extLst>
          </p:cNvPr>
          <p:cNvSpPr/>
          <p:nvPr/>
        </p:nvSpPr>
        <p:spPr>
          <a:xfrm>
            <a:off x="1561919" y="3705378"/>
            <a:ext cx="8344261" cy="2633662"/>
          </a:xfrm>
          <a:prstGeom prst="rect">
            <a:avLst/>
          </a:prstGeom>
          <a:noFill/>
          <a:ln w="31750">
            <a:solidFill>
              <a:srgbClr val="278E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7DBBEC9-0E2C-469D-BB5D-38BFAEA15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13" b="91121" l="9927" r="89831">
                        <a14:foregroundMark x1="55690" y1="24533" x2="54722" y2="24533"/>
                        <a14:foregroundMark x1="52785" y1="12850" x2="52785" y2="12850"/>
                        <a14:foregroundMark x1="51332" y1="38084" x2="51332" y2="38084"/>
                        <a14:foregroundMark x1="49395" y1="91121" x2="49395" y2="911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3399" y="5573544"/>
            <a:ext cx="960802" cy="995698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7A0112E1-93AD-471C-B206-78A363E06983}"/>
              </a:ext>
            </a:extLst>
          </p:cNvPr>
          <p:cNvSpPr txBox="1"/>
          <p:nvPr/>
        </p:nvSpPr>
        <p:spPr>
          <a:xfrm>
            <a:off x="5906942" y="1645734"/>
            <a:ext cx="441592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chemeClr val="bg1"/>
                </a:solidFill>
                <a:latin typeface="Berlin Sans FB" panose="020E0602020502020306" pitchFamily="34" charset="0"/>
              </a:rPr>
              <a:t>38 – 40 anos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chemeClr val="bg1"/>
                </a:solidFill>
                <a:latin typeface="Berlin Sans FB" panose="020E0602020502020306" pitchFamily="34" charset="0"/>
              </a:rPr>
              <a:t>Divorciado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chemeClr val="bg1"/>
                </a:solidFill>
                <a:latin typeface="Berlin Sans FB" panose="020E0602020502020306" pitchFamily="34" charset="0"/>
              </a:rPr>
              <a:t>Conectado (básico de tecnologia)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chemeClr val="bg1"/>
                </a:solidFill>
                <a:latin typeface="Berlin Sans FB" panose="020E0602020502020306" pitchFamily="34" charset="0"/>
              </a:rPr>
              <a:t>Não trabalha na área de 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chemeClr val="bg1"/>
                </a:solidFill>
                <a:latin typeface="Berlin Sans FB" panose="020E0602020502020306" pitchFamily="34" charset="0"/>
              </a:rPr>
              <a:t>Administração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chemeClr val="bg1"/>
                </a:solidFill>
                <a:latin typeface="Berlin Sans FB" panose="020E0602020502020306" pitchFamily="34" charset="0"/>
              </a:rPr>
              <a:t>Utiliza poucos serviços tecnológicos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E5A5525-A34E-4B26-8668-B1E19A7779C5}"/>
              </a:ext>
            </a:extLst>
          </p:cNvPr>
          <p:cNvSpPr txBox="1"/>
          <p:nvPr/>
        </p:nvSpPr>
        <p:spPr>
          <a:xfrm>
            <a:off x="1670196" y="4222608"/>
            <a:ext cx="81277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Precisa de mais informações dos ônibus e das linhas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Falta de monitoramento das linhas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Pouca tecnologia ao lidar com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Precisa plataforma intuitiva e de fácil uso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Sistema atual de administração é falho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19E7598-1F8A-4334-9E60-B6712A339810}"/>
              </a:ext>
            </a:extLst>
          </p:cNvPr>
          <p:cNvSpPr txBox="1"/>
          <p:nvPr/>
        </p:nvSpPr>
        <p:spPr>
          <a:xfrm>
            <a:off x="2465706" y="2141070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José</a:t>
            </a:r>
          </a:p>
        </p:txBody>
      </p:sp>
      <p:pic>
        <p:nvPicPr>
          <p:cNvPr id="4" name="Picture 6" descr="Banco de imagens : trabalhos, trabalhando, pessoa, pessoas, branco,  sozinho, foto, olhando, masculino, cara, encontro, Em pé, retrato, modelo,  gravata, aluna, o negócio, roupas, estilo de vida, moderno, sorridente,  sorrir, Educação, colarinho,">
            <a:extLst>
              <a:ext uri="{FF2B5EF4-FFF2-40B4-BE49-F238E27FC236}">
                <a16:creationId xmlns:a16="http://schemas.microsoft.com/office/drawing/2014/main" id="{D554F4F8-1B79-4644-9E2B-EE6886C6D1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31"/>
          <a:stretch/>
        </p:blipFill>
        <p:spPr bwMode="auto">
          <a:xfrm>
            <a:off x="572942" y="1774432"/>
            <a:ext cx="1416320" cy="159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A19E7598-1F8A-4334-9E60-B6712A339810}"/>
              </a:ext>
            </a:extLst>
          </p:cNvPr>
          <p:cNvSpPr txBox="1"/>
          <p:nvPr/>
        </p:nvSpPr>
        <p:spPr>
          <a:xfrm>
            <a:off x="487000" y="1299143"/>
            <a:ext cx="2149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78EA5"/>
                </a:solidFill>
                <a:latin typeface="Berlin Sans FB" panose="020E0602020502020306" pitchFamily="34" charset="0"/>
              </a:rPr>
              <a:t>Quem?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19E7598-1F8A-4334-9E60-B6712A339810}"/>
              </a:ext>
            </a:extLst>
          </p:cNvPr>
          <p:cNvSpPr txBox="1"/>
          <p:nvPr/>
        </p:nvSpPr>
        <p:spPr>
          <a:xfrm>
            <a:off x="5906942" y="1264615"/>
            <a:ext cx="3337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78EA5"/>
                </a:solidFill>
                <a:latin typeface="Berlin Sans FB" panose="020E0602020502020306" pitchFamily="34" charset="0"/>
              </a:rPr>
              <a:t>Informações/Comportamento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19E7598-1F8A-4334-9E60-B6712A339810}"/>
              </a:ext>
            </a:extLst>
          </p:cNvPr>
          <p:cNvSpPr txBox="1"/>
          <p:nvPr/>
        </p:nvSpPr>
        <p:spPr>
          <a:xfrm>
            <a:off x="1670196" y="3834981"/>
            <a:ext cx="33373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rgbClr val="278EA5"/>
                </a:solidFill>
                <a:latin typeface="Berlin Sans FB" panose="020E0602020502020306" pitchFamily="34" charset="0"/>
              </a:rPr>
              <a:t>Dores/Necessidades</a:t>
            </a:r>
          </a:p>
        </p:txBody>
      </p:sp>
    </p:spTree>
    <p:extLst>
      <p:ext uri="{BB962C8B-B14F-4D97-AF65-F5344CB8AC3E}">
        <p14:creationId xmlns:p14="http://schemas.microsoft.com/office/powerpoint/2010/main" val="623096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F51424-98AC-430E-8D68-1DF37CF54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25"/>
            <a:ext cx="10515600" cy="1325563"/>
          </a:xfrm>
        </p:spPr>
        <p:txBody>
          <a:bodyPr/>
          <a:lstStyle/>
          <a:p>
            <a:r>
              <a:rPr lang="pt-BR" dirty="0" err="1">
                <a:solidFill>
                  <a:schemeClr val="bg1"/>
                </a:solidFill>
                <a:latin typeface="Berlin Sans FB" panose="020E0602020502020306" pitchFamily="34" charset="0"/>
              </a:rPr>
              <a:t>User</a:t>
            </a:r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Berlin Sans FB" panose="020E0602020502020306" pitchFamily="34" charset="0"/>
              </a:rPr>
              <a:t>Story</a:t>
            </a:r>
            <a:endParaRPr lang="pt-BR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888010C-4937-4A1F-820C-FD863E867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13" b="91121" l="9927" r="89831">
                        <a14:foregroundMark x1="55690" y1="24533" x2="54722" y2="24533"/>
                        <a14:foregroundMark x1="52785" y1="12850" x2="52785" y2="12850"/>
                        <a14:foregroundMark x1="51332" y1="38084" x2="51332" y2="38084"/>
                        <a14:foregroundMark x1="49395" y1="91121" x2="49395" y2="911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3399" y="5573544"/>
            <a:ext cx="960802" cy="99569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A57E414-4F13-4039-8CD5-22FAC6DFB68A}"/>
              </a:ext>
            </a:extLst>
          </p:cNvPr>
          <p:cNvSpPr txBox="1"/>
          <p:nvPr/>
        </p:nvSpPr>
        <p:spPr>
          <a:xfrm>
            <a:off x="838200" y="1787892"/>
            <a:ext cx="93916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/>
                </a:solidFill>
                <a:latin typeface="Berlin Sans FB" panose="020E0602020502020306" pitchFamily="34" charset="0"/>
              </a:rPr>
              <a:t>Eu, enquanto </a:t>
            </a:r>
            <a:r>
              <a:rPr lang="pt-BR" sz="4800" dirty="0">
                <a:solidFill>
                  <a:srgbClr val="278EA5"/>
                </a:solidFill>
                <a:latin typeface="Berlin Sans FB" panose="020E0602020502020306" pitchFamily="34" charset="0"/>
              </a:rPr>
              <a:t>administrador</a:t>
            </a:r>
            <a:r>
              <a:rPr lang="pt-BR" sz="4800" dirty="0">
                <a:solidFill>
                  <a:schemeClr val="bg1"/>
                </a:solidFill>
                <a:latin typeface="Berlin Sans FB" panose="020E0602020502020306" pitchFamily="34" charset="0"/>
              </a:rPr>
              <a:t>, preciso de uma </a:t>
            </a:r>
            <a:r>
              <a:rPr lang="pt-BR" sz="4800" dirty="0">
                <a:solidFill>
                  <a:srgbClr val="278EA5"/>
                </a:solidFill>
                <a:latin typeface="Berlin Sans FB" panose="020E0602020502020306" pitchFamily="34" charset="0"/>
              </a:rPr>
              <a:t>plataforma intuitiva</a:t>
            </a:r>
            <a:r>
              <a:rPr lang="pt-BR" sz="4800" dirty="0">
                <a:solidFill>
                  <a:schemeClr val="bg1"/>
                </a:solidFill>
                <a:latin typeface="Berlin Sans FB" panose="020E0602020502020306" pitchFamily="34" charset="0"/>
              </a:rPr>
              <a:t> com os dados coletados e tratados para que eu possa </a:t>
            </a:r>
            <a:r>
              <a:rPr lang="pt-BR" sz="4800" dirty="0">
                <a:solidFill>
                  <a:srgbClr val="278EA5"/>
                </a:solidFill>
                <a:latin typeface="Berlin Sans FB" panose="020E0602020502020306" pitchFamily="34" charset="0"/>
              </a:rPr>
              <a:t>fazer uma melhor gestão </a:t>
            </a:r>
            <a:r>
              <a:rPr lang="pt-BR" sz="4800" dirty="0">
                <a:solidFill>
                  <a:schemeClr val="bg1"/>
                </a:solidFill>
                <a:latin typeface="Berlin Sans FB" panose="020E0602020502020306" pitchFamily="34" charset="0"/>
              </a:rPr>
              <a:t>das linhas de ônibus</a:t>
            </a:r>
            <a:r>
              <a:rPr lang="pt-BR" sz="4800" dirty="0">
                <a:solidFill>
                  <a:srgbClr val="278EA5"/>
                </a:solidFill>
                <a:latin typeface="Berlin Sans FB" panose="020E0602020502020306" pitchFamily="34" charset="0"/>
              </a:rPr>
              <a:t>.</a:t>
            </a:r>
            <a:endParaRPr lang="pt-BR" sz="2800" dirty="0">
              <a:solidFill>
                <a:srgbClr val="278EA5"/>
              </a:solidFill>
              <a:latin typeface="Berlin Sans FB" panose="020E0602020502020306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F3D2464-C997-4EE7-989A-7D48F5901211}"/>
              </a:ext>
            </a:extLst>
          </p:cNvPr>
          <p:cNvSpPr txBox="1"/>
          <p:nvPr/>
        </p:nvSpPr>
        <p:spPr>
          <a:xfrm>
            <a:off x="10767012" y="2348127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José</a:t>
            </a:r>
          </a:p>
        </p:txBody>
      </p:sp>
      <p:pic>
        <p:nvPicPr>
          <p:cNvPr id="4" name="Picture 6" descr="Banco de imagens : trabalhos, trabalhando, pessoa, pessoas, branco,  sozinho, foto, olhando, masculino, cara, encontro, Em pé, retrato, modelo,  gravata, aluna, o negócio, roupas, estilo de vida, moderno, sorridente,  sorrir, Educação, colarinho,">
            <a:extLst>
              <a:ext uri="{FF2B5EF4-FFF2-40B4-BE49-F238E27FC236}">
                <a16:creationId xmlns:a16="http://schemas.microsoft.com/office/drawing/2014/main" id="{54551FF6-A297-4F7F-BB85-33B93F0C31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31"/>
          <a:stretch/>
        </p:blipFill>
        <p:spPr bwMode="auto">
          <a:xfrm>
            <a:off x="10417881" y="622821"/>
            <a:ext cx="1416320" cy="159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1AB9619C-8175-4C40-9C39-02B98A8FCDC6}"/>
              </a:ext>
            </a:extLst>
          </p:cNvPr>
          <p:cNvGrpSpPr/>
          <p:nvPr/>
        </p:nvGrpSpPr>
        <p:grpSpPr>
          <a:xfrm>
            <a:off x="10297908" y="490557"/>
            <a:ext cx="506882" cy="440202"/>
            <a:chOff x="8631877" y="5334885"/>
            <a:chExt cx="898203" cy="951297"/>
          </a:xfrm>
        </p:grpSpPr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0A988BED-66A5-4356-BD03-E3176CF0FFD2}"/>
                </a:ext>
              </a:extLst>
            </p:cNvPr>
            <p:cNvCxnSpPr>
              <a:cxnSpLocks/>
            </p:cNvCxnSpPr>
            <p:nvPr/>
          </p:nvCxnSpPr>
          <p:spPr>
            <a:xfrm>
              <a:off x="8647117" y="5334885"/>
              <a:ext cx="0" cy="951297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2E31426D-F1FD-4CF0-9C17-1324191793BD}"/>
                </a:ext>
              </a:extLst>
            </p:cNvPr>
            <p:cNvCxnSpPr>
              <a:cxnSpLocks/>
            </p:cNvCxnSpPr>
            <p:nvPr/>
          </p:nvCxnSpPr>
          <p:spPr>
            <a:xfrm>
              <a:off x="8631877" y="5345045"/>
              <a:ext cx="898203" cy="0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88F1D983-A4FF-4211-B248-F5C821F9134A}"/>
              </a:ext>
            </a:extLst>
          </p:cNvPr>
          <p:cNvGrpSpPr/>
          <p:nvPr/>
        </p:nvGrpSpPr>
        <p:grpSpPr>
          <a:xfrm rot="10800000">
            <a:off x="11438691" y="1907925"/>
            <a:ext cx="506882" cy="440202"/>
            <a:chOff x="8631877" y="5334885"/>
            <a:chExt cx="898203" cy="951297"/>
          </a:xfrm>
        </p:grpSpPr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F0885D2D-9F4C-4348-92F7-4069D5EC5135}"/>
                </a:ext>
              </a:extLst>
            </p:cNvPr>
            <p:cNvCxnSpPr>
              <a:cxnSpLocks/>
            </p:cNvCxnSpPr>
            <p:nvPr/>
          </p:nvCxnSpPr>
          <p:spPr>
            <a:xfrm>
              <a:off x="8647117" y="5334885"/>
              <a:ext cx="0" cy="951297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43668687-12E4-4DF6-9E8F-9862FE1C35F6}"/>
                </a:ext>
              </a:extLst>
            </p:cNvPr>
            <p:cNvCxnSpPr>
              <a:cxnSpLocks/>
            </p:cNvCxnSpPr>
            <p:nvPr/>
          </p:nvCxnSpPr>
          <p:spPr>
            <a:xfrm>
              <a:off x="8631877" y="5345045"/>
              <a:ext cx="898203" cy="0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5925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F51424-98AC-430E-8D68-1DF37CF54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25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Protótipo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888010C-4937-4A1F-820C-FD863E867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13" b="91121" l="9927" r="89831">
                        <a14:foregroundMark x1="55690" y1="24533" x2="54722" y2="24533"/>
                        <a14:foregroundMark x1="52785" y1="12850" x2="52785" y2="12850"/>
                        <a14:foregroundMark x1="51332" y1="38084" x2="51332" y2="38084"/>
                        <a14:foregroundMark x1="49395" y1="91121" x2="49395" y2="911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3399" y="5573544"/>
            <a:ext cx="960802" cy="99569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D5BAB93-75E5-4D0E-8F9D-044ABBE28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753" y="1164957"/>
            <a:ext cx="9406494" cy="4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62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F51424-98AC-430E-8D68-1DF37CF54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25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Backlog e Requisitos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D6D14F3-AA59-43B2-B6C5-688C9EB35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13" b="91121" l="9927" r="89831">
                        <a14:foregroundMark x1="55690" y1="24533" x2="54722" y2="24533"/>
                        <a14:foregroundMark x1="52785" y1="12850" x2="52785" y2="12850"/>
                        <a14:foregroundMark x1="51332" y1="38084" x2="51332" y2="38084"/>
                        <a14:foregroundMark x1="49395" y1="91121" x2="49395" y2="911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7249" y="5678047"/>
            <a:ext cx="960802" cy="995698"/>
          </a:xfrm>
          <a:prstGeom prst="rect">
            <a:avLst/>
          </a:prstGeom>
        </p:spPr>
      </p:pic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799600D4-3323-481F-B6A8-FA3911A80D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081879"/>
              </p:ext>
            </p:extLst>
          </p:nvPr>
        </p:nvGraphicFramePr>
        <p:xfrm>
          <a:off x="535578" y="1045024"/>
          <a:ext cx="10273222" cy="552421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11487">
                  <a:extLst>
                    <a:ext uri="{9D8B030D-6E8A-4147-A177-3AD203B41FA5}">
                      <a16:colId xmlns:a16="http://schemas.microsoft.com/office/drawing/2014/main" val="4033646236"/>
                    </a:ext>
                  </a:extLst>
                </a:gridCol>
                <a:gridCol w="8184398">
                  <a:extLst>
                    <a:ext uri="{9D8B030D-6E8A-4147-A177-3AD203B41FA5}">
                      <a16:colId xmlns:a16="http://schemas.microsoft.com/office/drawing/2014/main" val="2525765924"/>
                    </a:ext>
                  </a:extLst>
                </a:gridCol>
                <a:gridCol w="1177337">
                  <a:extLst>
                    <a:ext uri="{9D8B030D-6E8A-4147-A177-3AD203B41FA5}">
                      <a16:colId xmlns:a16="http://schemas.microsoft.com/office/drawing/2014/main" val="228056157"/>
                    </a:ext>
                  </a:extLst>
                </a:gridCol>
              </a:tblGrid>
              <a:tr h="27561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>
                    <a:lnR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Requisitos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>
                    <a:lnL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Classificação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ctr">
                    <a:lnL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7059435"/>
                  </a:ext>
                </a:extLst>
              </a:tr>
              <a:tr h="20994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R1</a:t>
                      </a:r>
                      <a:endParaRPr lang="pt-BR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R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O sistema irá tratar os dados coletados</a:t>
                      </a:r>
                      <a:endParaRPr lang="pt-BR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L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Essencial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L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0768976"/>
                  </a:ext>
                </a:extLst>
              </a:tr>
              <a:tr h="20994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R2</a:t>
                      </a:r>
                      <a:endParaRPr lang="pt-BR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R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O sistema irá coletar os dados de uma determinada linha de ônibus</a:t>
                      </a:r>
                      <a:endParaRPr lang="pt-BR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L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Essencial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L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489533"/>
                  </a:ext>
                </a:extLst>
              </a:tr>
              <a:tr h="20994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R3</a:t>
                      </a:r>
                      <a:endParaRPr lang="pt-BR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R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O sistema ira informar quais os </a:t>
                      </a:r>
                      <a:r>
                        <a:rPr lang="pt-BR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horarios</a:t>
                      </a:r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de lotação nas linhas de ônibus</a:t>
                      </a:r>
                      <a:endParaRPr lang="pt-BR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L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Desejável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L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4925417"/>
                  </a:ext>
                </a:extLst>
              </a:tr>
              <a:tr h="20994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R4</a:t>
                      </a:r>
                      <a:endParaRPr lang="pt-BR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R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O </a:t>
                      </a:r>
                      <a:r>
                        <a:rPr lang="pt-BR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sistera</a:t>
                      </a:r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irá informar se uma linha de </a:t>
                      </a:r>
                      <a:r>
                        <a:rPr lang="pt-BR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onibus</a:t>
                      </a:r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esta em desuso</a:t>
                      </a:r>
                      <a:endParaRPr lang="pt-BR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L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Essencial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L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5510975"/>
                  </a:ext>
                </a:extLst>
              </a:tr>
              <a:tr h="20994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R5</a:t>
                      </a:r>
                      <a:endParaRPr lang="pt-BR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R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O sistema irá informar se pode haver otimização de uma linha</a:t>
                      </a:r>
                      <a:endParaRPr lang="pt-BR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L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Desejável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L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6756943"/>
                  </a:ext>
                </a:extLst>
              </a:tr>
              <a:tr h="20994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R6</a:t>
                      </a:r>
                      <a:endParaRPr lang="pt-BR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R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O banco de dados irá fornecer os dados ao sistema</a:t>
                      </a:r>
                      <a:endParaRPr lang="pt-BR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L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Importante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L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5756874"/>
                  </a:ext>
                </a:extLst>
              </a:tr>
              <a:tr h="20994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R7</a:t>
                      </a:r>
                      <a:endParaRPr lang="pt-BR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R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Com base nas informações geradas, informar a distribuição de ônibus</a:t>
                      </a:r>
                      <a:endParaRPr lang="pt-BR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L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Importante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L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9110357"/>
                  </a:ext>
                </a:extLst>
              </a:tr>
              <a:tr h="20994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R8</a:t>
                      </a:r>
                      <a:endParaRPr lang="pt-BR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R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Desenvolver dashboard do sistema bem intuitiva</a:t>
                      </a:r>
                      <a:endParaRPr lang="pt-BR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L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Essencial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L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5057922"/>
                  </a:ext>
                </a:extLst>
              </a:tr>
              <a:tr h="20994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R9</a:t>
                      </a:r>
                      <a:endParaRPr lang="pt-BR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R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Desenvolver a tela de login</a:t>
                      </a:r>
                      <a:endParaRPr lang="pt-BR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L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Essencial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L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6619783"/>
                  </a:ext>
                </a:extLst>
              </a:tr>
              <a:tr h="20994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R10</a:t>
                      </a:r>
                      <a:endParaRPr lang="pt-BR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R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O usuário deverá </a:t>
                      </a:r>
                      <a:r>
                        <a:rPr lang="pt-BR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logar</a:t>
                      </a:r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com um nome de usuário e senha para ter acesso ao sistema</a:t>
                      </a:r>
                      <a:endParaRPr lang="pt-BR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L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Essencial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L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0168247"/>
                  </a:ext>
                </a:extLst>
              </a:tr>
              <a:tr h="20994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R11</a:t>
                      </a:r>
                      <a:endParaRPr lang="pt-BR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R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Conectar o Banco de Dados com o Sistema principal</a:t>
                      </a:r>
                      <a:endParaRPr lang="pt-BR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L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Essencial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L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0325810"/>
                  </a:ext>
                </a:extLst>
              </a:tr>
              <a:tr h="20994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R12</a:t>
                      </a:r>
                      <a:endParaRPr lang="pt-BR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R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Manter usuário no sistema</a:t>
                      </a:r>
                      <a:endParaRPr lang="pt-BR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L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Importante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L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2950849"/>
                  </a:ext>
                </a:extLst>
              </a:tr>
              <a:tr h="20994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R13</a:t>
                      </a:r>
                      <a:endParaRPr lang="pt-BR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R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Consultar quantas pessoas entraram no </a:t>
                      </a:r>
                      <a:r>
                        <a:rPr lang="pt-BR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onibus</a:t>
                      </a:r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em cada viagem</a:t>
                      </a:r>
                      <a:endParaRPr lang="pt-BR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L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Essencial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L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5440305"/>
                  </a:ext>
                </a:extLst>
              </a:tr>
              <a:tr h="20994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R14</a:t>
                      </a:r>
                      <a:endParaRPr lang="pt-BR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R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Consultar quantas pessoas entraram no </a:t>
                      </a:r>
                      <a:r>
                        <a:rPr lang="pt-BR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onibus</a:t>
                      </a:r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por dia</a:t>
                      </a:r>
                      <a:endParaRPr lang="pt-BR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L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Essencial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L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6695941"/>
                  </a:ext>
                </a:extLst>
              </a:tr>
              <a:tr h="20994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R15</a:t>
                      </a:r>
                      <a:endParaRPr lang="pt-BR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R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Verificar em qual ponto o ônibus fica mais vazio</a:t>
                      </a:r>
                      <a:endParaRPr lang="pt-BR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L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Desejável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L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25826"/>
                  </a:ext>
                </a:extLst>
              </a:tr>
              <a:tr h="20994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R16</a:t>
                      </a:r>
                      <a:endParaRPr lang="pt-BR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R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O desenvolvimento do sistema será em Java</a:t>
                      </a:r>
                      <a:endParaRPr lang="pt-BR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L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Essencial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L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174250"/>
                  </a:ext>
                </a:extLst>
              </a:tr>
              <a:tr h="20994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R17</a:t>
                      </a:r>
                      <a:endParaRPr lang="pt-BR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R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O banco de dados deve ser criado em MySQL</a:t>
                      </a:r>
                      <a:endParaRPr lang="pt-BR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L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Importante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L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098545"/>
                  </a:ext>
                </a:extLst>
              </a:tr>
              <a:tr h="20994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R18</a:t>
                      </a:r>
                      <a:endParaRPr lang="pt-BR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R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O Sistema deve ser ligado ao servidor local</a:t>
                      </a:r>
                      <a:endParaRPr lang="pt-BR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L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Essencial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L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8495438"/>
                  </a:ext>
                </a:extLst>
              </a:tr>
              <a:tr h="20994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R19</a:t>
                      </a:r>
                      <a:endParaRPr lang="pt-BR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R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Capturar Temperatura da máquina</a:t>
                      </a:r>
                      <a:endParaRPr lang="pt-BR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L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Essencial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L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2614781"/>
                  </a:ext>
                </a:extLst>
              </a:tr>
              <a:tr h="20994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R20</a:t>
                      </a:r>
                      <a:endParaRPr lang="pt-BR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R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Captura dados da Máquina via Python</a:t>
                      </a:r>
                      <a:endParaRPr lang="pt-BR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L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Essencial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L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823757"/>
                  </a:ext>
                </a:extLst>
              </a:tr>
              <a:tr h="20994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R21</a:t>
                      </a:r>
                      <a:endParaRPr lang="pt-BR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R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pt-BR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Client</a:t>
                      </a:r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Linux na Nuvem/Local</a:t>
                      </a:r>
                      <a:endParaRPr lang="pt-BR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L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Essencial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L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788367"/>
                  </a:ext>
                </a:extLst>
              </a:tr>
              <a:tr h="20994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R22</a:t>
                      </a:r>
                      <a:endParaRPr lang="pt-BR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R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Capturar os processadores virtuais e </a:t>
                      </a:r>
                      <a:r>
                        <a:rPr lang="pt-BR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discretizar</a:t>
                      </a:r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em função do tempo via integral</a:t>
                      </a:r>
                      <a:endParaRPr lang="pt-BR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L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Essencial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L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8429153"/>
                  </a:ext>
                </a:extLst>
              </a:tr>
              <a:tr h="20994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R23</a:t>
                      </a:r>
                      <a:endParaRPr lang="pt-BR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R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Desenvolver página com informações gerais das máquinas</a:t>
                      </a:r>
                      <a:endParaRPr lang="pt-BR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L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Essencial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L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100436"/>
                  </a:ext>
                </a:extLst>
              </a:tr>
              <a:tr h="20994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R24</a:t>
                      </a:r>
                      <a:endParaRPr lang="pt-BR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R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Desenvolver página com informações mais detalhadas das máquinas</a:t>
                      </a:r>
                      <a:endParaRPr lang="pt-BR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L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Essencial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L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961918"/>
                  </a:ext>
                </a:extLst>
              </a:tr>
              <a:tr h="209944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R25</a:t>
                      </a:r>
                      <a:endParaRPr lang="pt-BR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R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Definição das </a:t>
                      </a:r>
                      <a:r>
                        <a:rPr lang="pt-BR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Proto-Personas</a:t>
                      </a:r>
                      <a:endParaRPr lang="pt-BR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L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Essencial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71" marR="5771" marT="5771" marB="0" anchor="b">
                    <a:lnL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27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13203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2942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7" name="Imagem 16" descr="Uma imagem contendo telefone, medidor&#10;&#10;Descrição gerada automaticamente">
            <a:extLst>
              <a:ext uri="{FF2B5EF4-FFF2-40B4-BE49-F238E27FC236}">
                <a16:creationId xmlns:a16="http://schemas.microsoft.com/office/drawing/2014/main" id="{E1833FAC-ED5A-4274-8067-9CF90B67B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FCD51F04-6871-4C54-B2AD-F1EDE3A93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13" b="91121" l="9927" r="89831">
                        <a14:foregroundMark x1="55690" y1="24533" x2="54722" y2="24533"/>
                        <a14:foregroundMark x1="52785" y1="12850" x2="52785" y2="12850"/>
                        <a14:foregroundMark x1="51332" y1="38084" x2="51332" y2="38084"/>
                        <a14:foregroundMark x1="49395" y1="91121" x2="49395" y2="911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08531" y="5678047"/>
            <a:ext cx="960802" cy="99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40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F51424-98AC-430E-8D68-1DF37CF54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314" y="106356"/>
            <a:ext cx="6135189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Ferramenta de Gestão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B455251-CCB3-426F-8AB9-4791A5CFC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13" b="91121" l="9927" r="89831">
                        <a14:foregroundMark x1="55690" y1="24533" x2="54722" y2="24533"/>
                        <a14:foregroundMark x1="52785" y1="12850" x2="52785" y2="12850"/>
                        <a14:foregroundMark x1="51332" y1="38084" x2="51332" y2="38084"/>
                        <a14:foregroundMark x1="49395" y1="91121" x2="49395" y2="911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3399" y="5573544"/>
            <a:ext cx="960802" cy="99569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73201"/>
            <a:ext cx="9689748" cy="4498192"/>
          </a:xfrm>
          <a:prstGeom prst="rect">
            <a:avLst/>
          </a:prstGeom>
        </p:spPr>
      </p:pic>
      <p:grpSp>
        <p:nvGrpSpPr>
          <p:cNvPr id="5" name="Agrupar 4"/>
          <p:cNvGrpSpPr/>
          <p:nvPr/>
        </p:nvGrpSpPr>
        <p:grpSpPr>
          <a:xfrm>
            <a:off x="7773095" y="367439"/>
            <a:ext cx="2754853" cy="923199"/>
            <a:chOff x="6767292" y="368278"/>
            <a:chExt cx="2754853" cy="923199"/>
          </a:xfrm>
        </p:grpSpPr>
        <p:pic>
          <p:nvPicPr>
            <p:cNvPr id="1026" name="Picture 2" descr="Jira Consultancy | Atlassian Licensing, hosting,training and Support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71"/>
            <a:stretch/>
          </p:blipFill>
          <p:spPr bwMode="auto">
            <a:xfrm>
              <a:off x="7864748" y="368278"/>
              <a:ext cx="1657397" cy="923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JIRA Logo Vector (.SVG) Free Download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7292" y="368278"/>
              <a:ext cx="923199" cy="923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94717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F51424-98AC-430E-8D68-1DF37CF54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25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Linux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B455251-CCB3-426F-8AB9-4791A5CFC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13" b="91121" l="9927" r="89831">
                        <a14:foregroundMark x1="55690" y1="24533" x2="54722" y2="24533"/>
                        <a14:foregroundMark x1="52785" y1="12850" x2="52785" y2="12850"/>
                        <a14:foregroundMark x1="51332" y1="38084" x2="51332" y2="38084"/>
                        <a14:foregroundMark x1="49395" y1="91121" x2="49395" y2="911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3399" y="5573544"/>
            <a:ext cx="960802" cy="995698"/>
          </a:xfrm>
          <a:prstGeom prst="rect">
            <a:avLst/>
          </a:prstGeom>
        </p:spPr>
      </p:pic>
      <p:sp>
        <p:nvSpPr>
          <p:cNvPr id="3" name="AutoShape 2" descr="Server Logo 1600*1600 transprent Png Free Download - Symbol, Circle, Line.  - CleanPNG / KissPNG"/>
          <p:cNvSpPr>
            <a:spLocks noChangeAspect="1" noChangeArrowheads="1"/>
          </p:cNvSpPr>
          <p:nvPr/>
        </p:nvSpPr>
        <p:spPr bwMode="auto">
          <a:xfrm>
            <a:off x="155575" y="-144463"/>
            <a:ext cx="4507442" cy="450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102" name="Picture 6" descr="https://cdn.discordapp.com/attachments/694994667921735834/754414508730220564/ubuntu.png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813" y="376226"/>
            <a:ext cx="1141187" cy="114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cdn.discordapp.com/attachments/750544165489737778/754419135902908427/unknown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103"/>
          <a:stretch/>
        </p:blipFill>
        <p:spPr bwMode="auto">
          <a:xfrm>
            <a:off x="2907466" y="1036722"/>
            <a:ext cx="5479714" cy="358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s://cdn.discordapp.com/attachments/750544165489737778/754419796539474040/unknown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" b="8316"/>
          <a:stretch/>
        </p:blipFill>
        <p:spPr bwMode="auto">
          <a:xfrm>
            <a:off x="2907466" y="4753914"/>
            <a:ext cx="4132982" cy="163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A9A315A8-E4DD-4EB9-AF2B-1FA8B3A34B4B}"/>
              </a:ext>
            </a:extLst>
          </p:cNvPr>
          <p:cNvGrpSpPr/>
          <p:nvPr/>
        </p:nvGrpSpPr>
        <p:grpSpPr>
          <a:xfrm>
            <a:off x="10348875" y="254251"/>
            <a:ext cx="506882" cy="440202"/>
            <a:chOff x="8631877" y="5334885"/>
            <a:chExt cx="898203" cy="951297"/>
          </a:xfrm>
        </p:grpSpPr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6D6C542D-AA8A-423B-96F5-8FD9829D6DE6}"/>
                </a:ext>
              </a:extLst>
            </p:cNvPr>
            <p:cNvCxnSpPr>
              <a:cxnSpLocks/>
            </p:cNvCxnSpPr>
            <p:nvPr/>
          </p:nvCxnSpPr>
          <p:spPr>
            <a:xfrm>
              <a:off x="8647117" y="5334885"/>
              <a:ext cx="0" cy="951297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A7418DF3-4ECA-4CE6-80F6-EE621A08DFAB}"/>
                </a:ext>
              </a:extLst>
            </p:cNvPr>
            <p:cNvCxnSpPr>
              <a:cxnSpLocks/>
            </p:cNvCxnSpPr>
            <p:nvPr/>
          </p:nvCxnSpPr>
          <p:spPr>
            <a:xfrm>
              <a:off x="8631877" y="5345045"/>
              <a:ext cx="898203" cy="0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5A660403-23B6-43BD-9C5C-258FB092A6A1}"/>
              </a:ext>
            </a:extLst>
          </p:cNvPr>
          <p:cNvGrpSpPr/>
          <p:nvPr/>
        </p:nvGrpSpPr>
        <p:grpSpPr>
          <a:xfrm rot="10800000">
            <a:off x="11254293" y="1255067"/>
            <a:ext cx="506882" cy="440202"/>
            <a:chOff x="8631877" y="5334885"/>
            <a:chExt cx="898203" cy="951297"/>
          </a:xfrm>
        </p:grpSpPr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79F98597-62D8-4FEE-8F41-261E7ABD0DC2}"/>
                </a:ext>
              </a:extLst>
            </p:cNvPr>
            <p:cNvCxnSpPr>
              <a:cxnSpLocks/>
            </p:cNvCxnSpPr>
            <p:nvPr/>
          </p:nvCxnSpPr>
          <p:spPr>
            <a:xfrm>
              <a:off x="8647117" y="5334885"/>
              <a:ext cx="0" cy="951297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70A26B5F-08E3-4A4F-BB85-C079C0D6A506}"/>
                </a:ext>
              </a:extLst>
            </p:cNvPr>
            <p:cNvCxnSpPr>
              <a:cxnSpLocks/>
            </p:cNvCxnSpPr>
            <p:nvPr/>
          </p:nvCxnSpPr>
          <p:spPr>
            <a:xfrm>
              <a:off x="8631877" y="5345045"/>
              <a:ext cx="898203" cy="0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7020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F51424-98AC-430E-8D68-1DF37CF54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25"/>
            <a:ext cx="1709057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Java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B455251-CCB3-426F-8AB9-4791A5CFC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13" b="91121" l="9927" r="89831">
                        <a14:foregroundMark x1="55690" y1="24533" x2="54722" y2="24533"/>
                        <a14:foregroundMark x1="52785" y1="12850" x2="52785" y2="12850"/>
                        <a14:foregroundMark x1="51332" y1="38084" x2="51332" y2="38084"/>
                        <a14:foregroundMark x1="49395" y1="91121" x2="49395" y2="911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3399" y="5573544"/>
            <a:ext cx="960802" cy="995698"/>
          </a:xfrm>
          <a:prstGeom prst="rect">
            <a:avLst/>
          </a:prstGeom>
        </p:spPr>
      </p:pic>
      <p:pic>
        <p:nvPicPr>
          <p:cNvPr id="2050" name="Picture 2" descr="Contact us | ArteDigital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2" t="9022" r="51823" b="-9022"/>
          <a:stretch/>
        </p:blipFill>
        <p:spPr bwMode="auto">
          <a:xfrm>
            <a:off x="10515600" y="254251"/>
            <a:ext cx="1076925" cy="157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DCF51424-98AC-430E-8D68-1DF37CF544A7}"/>
              </a:ext>
            </a:extLst>
          </p:cNvPr>
          <p:cNvSpPr txBox="1">
            <a:spLocks/>
          </p:cNvSpPr>
          <p:nvPr/>
        </p:nvSpPr>
        <p:spPr>
          <a:xfrm>
            <a:off x="3436275" y="1236483"/>
            <a:ext cx="5319449" cy="6016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>
                <a:solidFill>
                  <a:schemeClr val="bg1"/>
                </a:solidFill>
                <a:latin typeface="Berlin Sans FB" panose="020E0602020502020306" pitchFamily="34" charset="0"/>
              </a:rPr>
              <a:t>Leitura de Dados da Máquina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C26680-C330-437A-9372-8B32E7D04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014" y="2595018"/>
            <a:ext cx="4835128" cy="284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7ABB2C7-A433-4F1E-9F1B-751095E194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967672"/>
            <a:ext cx="4912788" cy="4103721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EB58DD7E-BF24-4C9A-964F-C7EBD21BB434}"/>
              </a:ext>
            </a:extLst>
          </p:cNvPr>
          <p:cNvGrpSpPr/>
          <p:nvPr/>
        </p:nvGrpSpPr>
        <p:grpSpPr>
          <a:xfrm>
            <a:off x="10348875" y="254251"/>
            <a:ext cx="506882" cy="440202"/>
            <a:chOff x="8631877" y="5334885"/>
            <a:chExt cx="898203" cy="951297"/>
          </a:xfrm>
        </p:grpSpPr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35EE072D-634B-4A3F-8B7F-2A6F404264F6}"/>
                </a:ext>
              </a:extLst>
            </p:cNvPr>
            <p:cNvCxnSpPr>
              <a:cxnSpLocks/>
            </p:cNvCxnSpPr>
            <p:nvPr/>
          </p:nvCxnSpPr>
          <p:spPr>
            <a:xfrm>
              <a:off x="8647117" y="5334885"/>
              <a:ext cx="0" cy="951297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C1396473-F7ED-489A-B689-9CFCEED229C6}"/>
                </a:ext>
              </a:extLst>
            </p:cNvPr>
            <p:cNvCxnSpPr>
              <a:cxnSpLocks/>
            </p:cNvCxnSpPr>
            <p:nvPr/>
          </p:nvCxnSpPr>
          <p:spPr>
            <a:xfrm>
              <a:off x="8631877" y="5345045"/>
              <a:ext cx="898203" cy="0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EBEBCA81-4577-4E5C-AFF6-54E74BC6BA47}"/>
              </a:ext>
            </a:extLst>
          </p:cNvPr>
          <p:cNvGrpSpPr/>
          <p:nvPr/>
        </p:nvGrpSpPr>
        <p:grpSpPr>
          <a:xfrm rot="10800000">
            <a:off x="11254293" y="1255067"/>
            <a:ext cx="506882" cy="440202"/>
            <a:chOff x="8631877" y="5334885"/>
            <a:chExt cx="898203" cy="951297"/>
          </a:xfrm>
        </p:grpSpPr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3D5436B8-6009-4A66-81B8-95FCB0322E49}"/>
                </a:ext>
              </a:extLst>
            </p:cNvPr>
            <p:cNvCxnSpPr>
              <a:cxnSpLocks/>
            </p:cNvCxnSpPr>
            <p:nvPr/>
          </p:nvCxnSpPr>
          <p:spPr>
            <a:xfrm>
              <a:off x="8647117" y="5334885"/>
              <a:ext cx="0" cy="951297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949C8DC4-D17D-4734-B547-10DB20BA4F4B}"/>
                </a:ext>
              </a:extLst>
            </p:cNvPr>
            <p:cNvCxnSpPr>
              <a:cxnSpLocks/>
            </p:cNvCxnSpPr>
            <p:nvPr/>
          </p:nvCxnSpPr>
          <p:spPr>
            <a:xfrm>
              <a:off x="8631877" y="5345045"/>
              <a:ext cx="898203" cy="0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3780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F51424-98AC-430E-8D68-1DF37CF54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25"/>
            <a:ext cx="1709057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Java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B455251-CCB3-426F-8AB9-4791A5CFC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13" b="91121" l="9927" r="89831">
                        <a14:foregroundMark x1="55690" y1="24533" x2="54722" y2="24533"/>
                        <a14:foregroundMark x1="52785" y1="12850" x2="52785" y2="12850"/>
                        <a14:foregroundMark x1="51332" y1="38084" x2="51332" y2="38084"/>
                        <a14:foregroundMark x1="49395" y1="91121" x2="49395" y2="911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3399" y="5573544"/>
            <a:ext cx="960802" cy="995698"/>
          </a:xfrm>
          <a:prstGeom prst="rect">
            <a:avLst/>
          </a:prstGeom>
        </p:spPr>
      </p:pic>
      <p:pic>
        <p:nvPicPr>
          <p:cNvPr id="2050" name="Picture 2" descr="Contact us | ArteDigital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2" t="9022" r="51823" b="-9022"/>
          <a:stretch/>
        </p:blipFill>
        <p:spPr bwMode="auto">
          <a:xfrm>
            <a:off x="10515600" y="254251"/>
            <a:ext cx="1076925" cy="157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694994667921735834/754424990656495756/unknow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458" y="2285045"/>
            <a:ext cx="7593082" cy="378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DCF51424-98AC-430E-8D68-1DF37CF544A7}"/>
              </a:ext>
            </a:extLst>
          </p:cNvPr>
          <p:cNvSpPr txBox="1">
            <a:spLocks/>
          </p:cNvSpPr>
          <p:nvPr/>
        </p:nvSpPr>
        <p:spPr>
          <a:xfrm>
            <a:off x="4017056" y="1226717"/>
            <a:ext cx="4157887" cy="6016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>
                <a:solidFill>
                  <a:schemeClr val="bg1"/>
                </a:solidFill>
                <a:latin typeface="Berlin Sans FB" panose="020E0602020502020306" pitchFamily="34" charset="0"/>
              </a:rPr>
              <a:t>Calculadora Financeira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B82DFC9D-DD56-47F3-A809-DC825E7EBED5}"/>
              </a:ext>
            </a:extLst>
          </p:cNvPr>
          <p:cNvGrpSpPr/>
          <p:nvPr/>
        </p:nvGrpSpPr>
        <p:grpSpPr>
          <a:xfrm>
            <a:off x="10348875" y="254251"/>
            <a:ext cx="506882" cy="440202"/>
            <a:chOff x="8631877" y="5334885"/>
            <a:chExt cx="898203" cy="951297"/>
          </a:xfrm>
        </p:grpSpPr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4010A57F-B327-452E-8ADC-C90B3772FECD}"/>
                </a:ext>
              </a:extLst>
            </p:cNvPr>
            <p:cNvCxnSpPr>
              <a:cxnSpLocks/>
            </p:cNvCxnSpPr>
            <p:nvPr/>
          </p:nvCxnSpPr>
          <p:spPr>
            <a:xfrm>
              <a:off x="8647117" y="5334885"/>
              <a:ext cx="0" cy="951297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FD9ED09E-9F0F-4838-98A1-74FE58EA66D0}"/>
                </a:ext>
              </a:extLst>
            </p:cNvPr>
            <p:cNvCxnSpPr>
              <a:cxnSpLocks/>
            </p:cNvCxnSpPr>
            <p:nvPr/>
          </p:nvCxnSpPr>
          <p:spPr>
            <a:xfrm>
              <a:off x="8631877" y="5345045"/>
              <a:ext cx="898203" cy="0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7704BBEF-1A27-4E11-B250-26BC1175D961}"/>
              </a:ext>
            </a:extLst>
          </p:cNvPr>
          <p:cNvGrpSpPr/>
          <p:nvPr/>
        </p:nvGrpSpPr>
        <p:grpSpPr>
          <a:xfrm rot="10800000">
            <a:off x="11254293" y="1255067"/>
            <a:ext cx="506882" cy="440202"/>
            <a:chOff x="8631877" y="5334885"/>
            <a:chExt cx="898203" cy="951297"/>
          </a:xfrm>
        </p:grpSpPr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E540F901-3206-4A3C-8A71-35C82839B688}"/>
                </a:ext>
              </a:extLst>
            </p:cNvPr>
            <p:cNvCxnSpPr>
              <a:cxnSpLocks/>
            </p:cNvCxnSpPr>
            <p:nvPr/>
          </p:nvCxnSpPr>
          <p:spPr>
            <a:xfrm>
              <a:off x="8647117" y="5334885"/>
              <a:ext cx="0" cy="951297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289D6520-F7CC-4390-A228-BE41506B1BF7}"/>
                </a:ext>
              </a:extLst>
            </p:cNvPr>
            <p:cNvCxnSpPr>
              <a:cxnSpLocks/>
            </p:cNvCxnSpPr>
            <p:nvPr/>
          </p:nvCxnSpPr>
          <p:spPr>
            <a:xfrm>
              <a:off x="8631877" y="5345045"/>
              <a:ext cx="898203" cy="0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0656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F51424-98AC-430E-8D68-1DF37CF54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25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Integrantes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9E93102-20A1-484A-A47D-8D135E386B7A}"/>
              </a:ext>
            </a:extLst>
          </p:cNvPr>
          <p:cNvSpPr/>
          <p:nvPr/>
        </p:nvSpPr>
        <p:spPr>
          <a:xfrm>
            <a:off x="2177175" y="1259073"/>
            <a:ext cx="1980000" cy="1980000"/>
          </a:xfrm>
          <a:prstGeom prst="rect">
            <a:avLst/>
          </a:prstGeom>
          <a:noFill/>
          <a:ln w="25400">
            <a:solidFill>
              <a:srgbClr val="2069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2AF2937-0D24-46C7-8630-89DEC55EC75E}"/>
              </a:ext>
            </a:extLst>
          </p:cNvPr>
          <p:cNvSpPr txBox="1"/>
          <p:nvPr/>
        </p:nvSpPr>
        <p:spPr>
          <a:xfrm>
            <a:off x="1976550" y="3253360"/>
            <a:ext cx="2381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Anna Beatriz Monteiro </a:t>
            </a:r>
            <a:r>
              <a:rPr lang="pt-BR" dirty="0" err="1">
                <a:solidFill>
                  <a:schemeClr val="bg1"/>
                </a:solidFill>
                <a:latin typeface="Berlin Sans FB" panose="020E0602020502020306" pitchFamily="34" charset="0"/>
              </a:rPr>
              <a:t>Guercio</a:t>
            </a:r>
            <a:endParaRPr lang="pt-BR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99E3C65-FC75-47BE-AC5B-576F2CC73D7A}"/>
              </a:ext>
            </a:extLst>
          </p:cNvPr>
          <p:cNvSpPr txBox="1"/>
          <p:nvPr/>
        </p:nvSpPr>
        <p:spPr>
          <a:xfrm>
            <a:off x="4905375" y="3253360"/>
            <a:ext cx="2381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Arthur Cabral de Souza Martins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2A1F01C-E006-4618-AA38-AA93D322D83B}"/>
              </a:ext>
            </a:extLst>
          </p:cNvPr>
          <p:cNvSpPr txBox="1"/>
          <p:nvPr/>
        </p:nvSpPr>
        <p:spPr>
          <a:xfrm>
            <a:off x="7834200" y="3239073"/>
            <a:ext cx="238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Eric </a:t>
            </a:r>
            <a:r>
              <a:rPr lang="pt-BR" dirty="0" err="1">
                <a:solidFill>
                  <a:schemeClr val="bg1"/>
                </a:solidFill>
                <a:latin typeface="Berlin Sans FB" panose="020E0602020502020306" pitchFamily="34" charset="0"/>
              </a:rPr>
              <a:t>Viezzer</a:t>
            </a:r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 Lessa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4F865FB-D1B5-4A4D-B120-E2333F9C19D7}"/>
              </a:ext>
            </a:extLst>
          </p:cNvPr>
          <p:cNvSpPr txBox="1"/>
          <p:nvPr/>
        </p:nvSpPr>
        <p:spPr>
          <a:xfrm>
            <a:off x="1976550" y="5960159"/>
            <a:ext cx="2381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Guilherme </a:t>
            </a:r>
            <a:r>
              <a:rPr lang="pt-BR" dirty="0" err="1">
                <a:solidFill>
                  <a:schemeClr val="bg1"/>
                </a:solidFill>
                <a:latin typeface="Berlin Sans FB" panose="020E0602020502020306" pitchFamily="34" charset="0"/>
              </a:rPr>
              <a:t>Comicio</a:t>
            </a:r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Berlin Sans FB" panose="020E0602020502020306" pitchFamily="34" charset="0"/>
              </a:rPr>
              <a:t>Paternezi</a:t>
            </a:r>
            <a:endParaRPr lang="pt-BR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549C927-ACE1-4A30-991B-A639DBDEE206}"/>
              </a:ext>
            </a:extLst>
          </p:cNvPr>
          <p:cNvSpPr txBox="1"/>
          <p:nvPr/>
        </p:nvSpPr>
        <p:spPr>
          <a:xfrm>
            <a:off x="4905375" y="5960158"/>
            <a:ext cx="2381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Rodrigo Moreira Cunha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E64E5924-DFDA-452F-8703-3CAD9F8B45C0}"/>
              </a:ext>
            </a:extLst>
          </p:cNvPr>
          <p:cNvSpPr txBox="1"/>
          <p:nvPr/>
        </p:nvSpPr>
        <p:spPr>
          <a:xfrm>
            <a:off x="7834200" y="5960157"/>
            <a:ext cx="238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Theodoro Freire Lima</a:t>
            </a:r>
          </a:p>
        </p:txBody>
      </p: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C4CE6C69-7160-4722-BEB3-794743121A85}"/>
              </a:ext>
            </a:extLst>
          </p:cNvPr>
          <p:cNvCxnSpPr>
            <a:cxnSpLocks/>
          </p:cNvCxnSpPr>
          <p:nvPr/>
        </p:nvCxnSpPr>
        <p:spPr>
          <a:xfrm flipH="1">
            <a:off x="7517931" y="3703332"/>
            <a:ext cx="4875" cy="2533650"/>
          </a:xfrm>
          <a:prstGeom prst="line">
            <a:avLst/>
          </a:prstGeom>
          <a:ln w="25400">
            <a:solidFill>
              <a:srgbClr val="2069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9F83B2FB-7962-483A-AC36-96D61C409254}"/>
              </a:ext>
            </a:extLst>
          </p:cNvPr>
          <p:cNvCxnSpPr>
            <a:cxnSpLocks/>
          </p:cNvCxnSpPr>
          <p:nvPr/>
        </p:nvCxnSpPr>
        <p:spPr>
          <a:xfrm flipH="1">
            <a:off x="4625975" y="1177704"/>
            <a:ext cx="4875" cy="2533650"/>
          </a:xfrm>
          <a:prstGeom prst="line">
            <a:avLst/>
          </a:prstGeom>
          <a:ln w="25400">
            <a:solidFill>
              <a:srgbClr val="2069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Imagem 38">
            <a:extLst>
              <a:ext uri="{FF2B5EF4-FFF2-40B4-BE49-F238E27FC236}">
                <a16:creationId xmlns:a16="http://schemas.microsoft.com/office/drawing/2014/main" id="{867D883C-C145-4009-893A-F0D0145A2B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500" b="26249"/>
          <a:stretch/>
        </p:blipFill>
        <p:spPr>
          <a:xfrm>
            <a:off x="2267175" y="1349073"/>
            <a:ext cx="1800000" cy="1800000"/>
          </a:xfrm>
          <a:prstGeom prst="rect">
            <a:avLst/>
          </a:prstGeom>
        </p:spPr>
      </p:pic>
      <p:sp>
        <p:nvSpPr>
          <p:cNvPr id="41" name="Retângulo 40">
            <a:extLst>
              <a:ext uri="{FF2B5EF4-FFF2-40B4-BE49-F238E27FC236}">
                <a16:creationId xmlns:a16="http://schemas.microsoft.com/office/drawing/2014/main" id="{41B71B69-46F8-450D-BA8E-AA3088993B7C}"/>
              </a:ext>
            </a:extLst>
          </p:cNvPr>
          <p:cNvSpPr/>
          <p:nvPr/>
        </p:nvSpPr>
        <p:spPr>
          <a:xfrm>
            <a:off x="5106000" y="1273359"/>
            <a:ext cx="1980000" cy="1980000"/>
          </a:xfrm>
          <a:prstGeom prst="rect">
            <a:avLst/>
          </a:prstGeom>
          <a:noFill/>
          <a:ln w="25400">
            <a:solidFill>
              <a:srgbClr val="2069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FB031D1A-D1F6-4081-A24C-299E401FF7A4}"/>
              </a:ext>
            </a:extLst>
          </p:cNvPr>
          <p:cNvSpPr/>
          <p:nvPr/>
        </p:nvSpPr>
        <p:spPr>
          <a:xfrm>
            <a:off x="8034825" y="1259073"/>
            <a:ext cx="1980000" cy="1980000"/>
          </a:xfrm>
          <a:prstGeom prst="rect">
            <a:avLst/>
          </a:prstGeom>
          <a:noFill/>
          <a:ln w="25400">
            <a:solidFill>
              <a:srgbClr val="2069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C99B769C-F8D9-4144-9B16-03D9888B737B}"/>
              </a:ext>
            </a:extLst>
          </p:cNvPr>
          <p:cNvSpPr/>
          <p:nvPr/>
        </p:nvSpPr>
        <p:spPr>
          <a:xfrm>
            <a:off x="2220524" y="3980157"/>
            <a:ext cx="1980000" cy="1980000"/>
          </a:xfrm>
          <a:prstGeom prst="rect">
            <a:avLst/>
          </a:prstGeom>
          <a:noFill/>
          <a:ln w="25400">
            <a:solidFill>
              <a:srgbClr val="2069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63549800-A6B7-474A-9B9E-CBA4F9DE54E0}"/>
              </a:ext>
            </a:extLst>
          </p:cNvPr>
          <p:cNvSpPr/>
          <p:nvPr/>
        </p:nvSpPr>
        <p:spPr>
          <a:xfrm>
            <a:off x="5027362" y="3980157"/>
            <a:ext cx="1980000" cy="1980000"/>
          </a:xfrm>
          <a:prstGeom prst="rect">
            <a:avLst/>
          </a:prstGeom>
          <a:noFill/>
          <a:ln w="25400">
            <a:solidFill>
              <a:srgbClr val="2069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A1B0D655-D904-43D1-8150-27297552B4A2}"/>
              </a:ext>
            </a:extLst>
          </p:cNvPr>
          <p:cNvSpPr/>
          <p:nvPr/>
        </p:nvSpPr>
        <p:spPr>
          <a:xfrm>
            <a:off x="8033375" y="3980157"/>
            <a:ext cx="1980000" cy="1980000"/>
          </a:xfrm>
          <a:prstGeom prst="rect">
            <a:avLst/>
          </a:prstGeom>
          <a:noFill/>
          <a:ln w="25400">
            <a:solidFill>
              <a:srgbClr val="2069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A26C9CD9-D48A-47B6-AFCF-DF8BAD90F193}"/>
              </a:ext>
            </a:extLst>
          </p:cNvPr>
          <p:cNvCxnSpPr>
            <a:cxnSpLocks/>
          </p:cNvCxnSpPr>
          <p:nvPr/>
        </p:nvCxnSpPr>
        <p:spPr>
          <a:xfrm flipH="1">
            <a:off x="10413637" y="1176032"/>
            <a:ext cx="4875" cy="2533650"/>
          </a:xfrm>
          <a:prstGeom prst="line">
            <a:avLst/>
          </a:prstGeom>
          <a:ln w="25400">
            <a:solidFill>
              <a:srgbClr val="2069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40BB3AD1-381E-4519-B333-1BC144C18946}"/>
              </a:ext>
            </a:extLst>
          </p:cNvPr>
          <p:cNvCxnSpPr>
            <a:cxnSpLocks/>
          </p:cNvCxnSpPr>
          <p:nvPr/>
        </p:nvCxnSpPr>
        <p:spPr>
          <a:xfrm flipH="1">
            <a:off x="1494088" y="3703332"/>
            <a:ext cx="4875" cy="2533650"/>
          </a:xfrm>
          <a:prstGeom prst="line">
            <a:avLst/>
          </a:prstGeom>
          <a:ln w="25400">
            <a:solidFill>
              <a:srgbClr val="2069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Imagem 51">
            <a:extLst>
              <a:ext uri="{FF2B5EF4-FFF2-40B4-BE49-F238E27FC236}">
                <a16:creationId xmlns:a16="http://schemas.microsoft.com/office/drawing/2014/main" id="{33D9D95C-11B5-4244-B977-56955F1CD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27" t="14630" r="227" b="29122"/>
          <a:stretch/>
        </p:blipFill>
        <p:spPr>
          <a:xfrm>
            <a:off x="8123375" y="1348054"/>
            <a:ext cx="1800000" cy="1799924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C39B7486-2FD4-494C-94BA-20E0DE5B23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90" b="15410"/>
          <a:stretch/>
        </p:blipFill>
        <p:spPr>
          <a:xfrm>
            <a:off x="5117362" y="4070157"/>
            <a:ext cx="1800000" cy="1800000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A1087C20-DFC6-46DF-9720-A59168B696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422" b="8234"/>
          <a:stretch/>
        </p:blipFill>
        <p:spPr>
          <a:xfrm>
            <a:off x="2311350" y="4070157"/>
            <a:ext cx="1800000" cy="1800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0491CA7-BAAB-4D9B-9F8D-240043274D8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581" b="435"/>
          <a:stretch/>
        </p:blipFill>
        <p:spPr>
          <a:xfrm>
            <a:off x="5204919" y="1367104"/>
            <a:ext cx="1800000" cy="1802186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5C6D0239-A437-4749-A91A-CE924B0513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A9E2951-0A50-4CC7-8C50-8BA10BDB0BD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1603" b="-2"/>
          <a:stretch/>
        </p:blipFill>
        <p:spPr>
          <a:xfrm>
            <a:off x="8128019" y="4068378"/>
            <a:ext cx="1800000" cy="18035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ECE1472-E913-4B84-A37B-5AF787AA4B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13" b="91121" l="9927" r="89831">
                        <a14:foregroundMark x1="55690" y1="24533" x2="54722" y2="24533"/>
                        <a14:foregroundMark x1="52785" y1="12850" x2="52785" y2="12850"/>
                        <a14:foregroundMark x1="51332" y1="38084" x2="51332" y2="38084"/>
                        <a14:foregroundMark x1="49395" y1="91121" x2="49395" y2="911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3399" y="5573544"/>
            <a:ext cx="960802" cy="99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8657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F51424-98AC-430E-8D68-1DF37CF54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25"/>
            <a:ext cx="3028406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Python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B455251-CCB3-426F-8AB9-4791A5CFC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13" b="91121" l="9927" r="89831">
                        <a14:foregroundMark x1="55690" y1="24533" x2="54722" y2="24533"/>
                        <a14:foregroundMark x1="52785" y1="12850" x2="52785" y2="12850"/>
                        <a14:foregroundMark x1="51332" y1="38084" x2="51332" y2="38084"/>
                        <a14:foregroundMark x1="49395" y1="91121" x2="49395" y2="911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3399" y="5573544"/>
            <a:ext cx="960802" cy="995698"/>
          </a:xfrm>
          <a:prstGeom prst="rect">
            <a:avLst/>
          </a:prstGeom>
        </p:spPr>
      </p:pic>
      <p:pic>
        <p:nvPicPr>
          <p:cNvPr id="3074" name="Picture 2" descr="White python icon - Free white site logo ic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3190" y="418472"/>
            <a:ext cx="1056696" cy="105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cdn.discordapp.com/attachments/694994667921735834/754423103278547135/unknown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36" b="42884"/>
          <a:stretch/>
        </p:blipFill>
        <p:spPr bwMode="auto">
          <a:xfrm>
            <a:off x="429236" y="1290638"/>
            <a:ext cx="4863593" cy="393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s://cdn.discordapp.com/attachments/694994667921735834/754423103278547135/unknown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" t="57866" r="-5283"/>
          <a:stretch/>
        </p:blipFill>
        <p:spPr bwMode="auto">
          <a:xfrm>
            <a:off x="5734594" y="2938555"/>
            <a:ext cx="6365966" cy="228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reto 3"/>
          <p:cNvCxnSpPr/>
          <p:nvPr/>
        </p:nvCxnSpPr>
        <p:spPr>
          <a:xfrm>
            <a:off x="5432006" y="1490626"/>
            <a:ext cx="0" cy="4580767"/>
          </a:xfrm>
          <a:prstGeom prst="line">
            <a:avLst/>
          </a:prstGeom>
          <a:ln w="19050">
            <a:solidFill>
              <a:srgbClr val="278E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Agrupar 8">
            <a:extLst>
              <a:ext uri="{FF2B5EF4-FFF2-40B4-BE49-F238E27FC236}">
                <a16:creationId xmlns:a16="http://schemas.microsoft.com/office/drawing/2014/main" id="{948F817C-663B-408F-813E-6A560675EE9B}"/>
              </a:ext>
            </a:extLst>
          </p:cNvPr>
          <p:cNvGrpSpPr/>
          <p:nvPr/>
        </p:nvGrpSpPr>
        <p:grpSpPr>
          <a:xfrm>
            <a:off x="10348875" y="254251"/>
            <a:ext cx="506882" cy="440202"/>
            <a:chOff x="8631877" y="5334885"/>
            <a:chExt cx="898203" cy="951297"/>
          </a:xfrm>
        </p:grpSpPr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8EEEF3C5-4CF9-4252-A92D-7C507F703A96}"/>
                </a:ext>
              </a:extLst>
            </p:cNvPr>
            <p:cNvCxnSpPr>
              <a:cxnSpLocks/>
            </p:cNvCxnSpPr>
            <p:nvPr/>
          </p:nvCxnSpPr>
          <p:spPr>
            <a:xfrm>
              <a:off x="8647117" y="5334885"/>
              <a:ext cx="0" cy="951297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81F9306A-0320-46B4-8E40-5ACBC226CA88}"/>
                </a:ext>
              </a:extLst>
            </p:cNvPr>
            <p:cNvCxnSpPr>
              <a:cxnSpLocks/>
            </p:cNvCxnSpPr>
            <p:nvPr/>
          </p:nvCxnSpPr>
          <p:spPr>
            <a:xfrm>
              <a:off x="8631877" y="5345045"/>
              <a:ext cx="898203" cy="0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0C931D28-0825-4A01-84C3-A86FC012F030}"/>
              </a:ext>
            </a:extLst>
          </p:cNvPr>
          <p:cNvGrpSpPr/>
          <p:nvPr/>
        </p:nvGrpSpPr>
        <p:grpSpPr>
          <a:xfrm rot="10800000">
            <a:off x="11254293" y="1255067"/>
            <a:ext cx="506882" cy="440202"/>
            <a:chOff x="8631877" y="5334885"/>
            <a:chExt cx="898203" cy="951297"/>
          </a:xfrm>
        </p:grpSpPr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1F53CAC5-0CEB-4118-8477-8038EC2290F6}"/>
                </a:ext>
              </a:extLst>
            </p:cNvPr>
            <p:cNvCxnSpPr>
              <a:cxnSpLocks/>
            </p:cNvCxnSpPr>
            <p:nvPr/>
          </p:nvCxnSpPr>
          <p:spPr>
            <a:xfrm>
              <a:off x="8647117" y="5334885"/>
              <a:ext cx="0" cy="951297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48694A81-AEBA-4DB5-A7EE-8EEB2C1D38DB}"/>
                </a:ext>
              </a:extLst>
            </p:cNvPr>
            <p:cNvCxnSpPr>
              <a:cxnSpLocks/>
            </p:cNvCxnSpPr>
            <p:nvPr/>
          </p:nvCxnSpPr>
          <p:spPr>
            <a:xfrm>
              <a:off x="8631877" y="5345045"/>
              <a:ext cx="898203" cy="0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549157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F51424-98AC-430E-8D68-1DF37CF54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25"/>
            <a:ext cx="3028406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Python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B455251-CCB3-426F-8AB9-4791A5CFC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13" b="91121" l="9927" r="89831">
                        <a14:foregroundMark x1="55690" y1="24533" x2="54722" y2="24533"/>
                        <a14:foregroundMark x1="52785" y1="12850" x2="52785" y2="12850"/>
                        <a14:foregroundMark x1="51332" y1="38084" x2="51332" y2="38084"/>
                        <a14:foregroundMark x1="49395" y1="91121" x2="49395" y2="911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3399" y="5573544"/>
            <a:ext cx="960802" cy="995698"/>
          </a:xfrm>
          <a:prstGeom prst="rect">
            <a:avLst/>
          </a:prstGeom>
        </p:spPr>
      </p:pic>
      <p:pic>
        <p:nvPicPr>
          <p:cNvPr id="3074" name="Picture 2" descr="White python icon - Free white site logo ic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3190" y="418472"/>
            <a:ext cx="1056696" cy="105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838199" y="1152523"/>
            <a:ext cx="7942217" cy="2964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5"/>
              </a:spcBef>
            </a:pPr>
            <a:r>
              <a:rPr lang="pt-BR" sz="20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python</a:t>
            </a:r>
            <a:r>
              <a:rPr lang="pt-BR" sz="2000" dirty="0">
                <a:solidFill>
                  <a:schemeClr val="bg1"/>
                </a:solidFill>
                <a:latin typeface="Berlin Sans FB" panose="020E0602020502020306" pitchFamily="34" charset="0"/>
              </a:rPr>
              <a:t> –m </a:t>
            </a:r>
            <a:r>
              <a:rPr lang="pt-BR" sz="20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venv</a:t>
            </a:r>
            <a:r>
              <a:rPr lang="pt-BR" sz="20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moove</a:t>
            </a:r>
            <a:endParaRPr lang="pt-BR" sz="2000" dirty="0">
              <a:solidFill>
                <a:schemeClr val="bg1"/>
              </a:solidFill>
              <a:latin typeface="Berlin Sans FB" panose="020E0602020502020306" pitchFamily="34" charset="0"/>
            </a:endParaRPr>
          </a:p>
          <a:p>
            <a:pPr>
              <a:spcBef>
                <a:spcPts val="125"/>
              </a:spcBef>
            </a:pPr>
            <a:r>
              <a:rPr lang="pt-BR" sz="20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moove</a:t>
            </a:r>
            <a:r>
              <a:rPr lang="pt-BR" sz="2000" dirty="0">
                <a:solidFill>
                  <a:schemeClr val="bg1"/>
                </a:solidFill>
                <a:latin typeface="Berlin Sans FB" panose="020E0602020502020306" pitchFamily="34" charset="0"/>
              </a:rPr>
              <a:t>\Scripts\activate.bat</a:t>
            </a:r>
          </a:p>
          <a:p>
            <a:pPr>
              <a:spcBef>
                <a:spcPts val="125"/>
              </a:spcBef>
            </a:pPr>
            <a:r>
              <a:rPr lang="pt-BR" sz="2000" dirty="0">
                <a:solidFill>
                  <a:schemeClr val="bg1"/>
                </a:solidFill>
                <a:latin typeface="Berlin Sans FB" panose="020E0602020502020306" pitchFamily="34" charset="0"/>
              </a:rPr>
              <a:t>#comandos de instalação: </a:t>
            </a:r>
          </a:p>
          <a:p>
            <a:pPr>
              <a:spcBef>
                <a:spcPts val="125"/>
              </a:spcBef>
            </a:pPr>
            <a:r>
              <a:rPr lang="pt-BR" sz="20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python</a:t>
            </a:r>
            <a:r>
              <a:rPr lang="pt-BR" sz="2000" dirty="0">
                <a:solidFill>
                  <a:schemeClr val="bg1"/>
                </a:solidFill>
                <a:latin typeface="Berlin Sans FB" panose="020E0602020502020306" pitchFamily="34" charset="0"/>
              </a:rPr>
              <a:t> –m </a:t>
            </a:r>
            <a:r>
              <a:rPr lang="pt-BR" sz="20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pip</a:t>
            </a:r>
            <a:r>
              <a:rPr lang="pt-BR" sz="20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install</a:t>
            </a:r>
            <a:r>
              <a:rPr lang="pt-BR" sz="20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mysql-connector</a:t>
            </a:r>
            <a:endParaRPr lang="pt-BR" sz="2000" dirty="0">
              <a:solidFill>
                <a:schemeClr val="bg1"/>
              </a:solidFill>
              <a:latin typeface="Berlin Sans FB" panose="020E0602020502020306" pitchFamily="34" charset="0"/>
            </a:endParaRPr>
          </a:p>
          <a:p>
            <a:pPr>
              <a:spcBef>
                <a:spcPts val="125"/>
              </a:spcBef>
            </a:pPr>
            <a:r>
              <a:rPr lang="pt-BR" sz="20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python</a:t>
            </a:r>
            <a:r>
              <a:rPr lang="pt-BR" sz="2000" dirty="0">
                <a:solidFill>
                  <a:schemeClr val="bg1"/>
                </a:solidFill>
                <a:latin typeface="Berlin Sans FB" panose="020E0602020502020306" pitchFamily="34" charset="0"/>
              </a:rPr>
              <a:t> –m </a:t>
            </a:r>
            <a:r>
              <a:rPr lang="pt-BR" sz="20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pip</a:t>
            </a:r>
            <a:r>
              <a:rPr lang="pt-BR" sz="20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install</a:t>
            </a:r>
            <a:r>
              <a:rPr lang="pt-BR" sz="20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mysql-connector-python</a:t>
            </a:r>
            <a:endParaRPr lang="pt-BR" sz="2000" dirty="0">
              <a:solidFill>
                <a:schemeClr val="bg1"/>
              </a:solidFill>
              <a:latin typeface="Berlin Sans FB" panose="020E0602020502020306" pitchFamily="34" charset="0"/>
            </a:endParaRPr>
          </a:p>
          <a:p>
            <a:pPr>
              <a:spcBef>
                <a:spcPts val="125"/>
              </a:spcBef>
            </a:pPr>
            <a:r>
              <a:rPr lang="pt-BR" sz="20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python</a:t>
            </a:r>
            <a:r>
              <a:rPr lang="pt-BR" sz="2000" dirty="0">
                <a:solidFill>
                  <a:schemeClr val="bg1"/>
                </a:solidFill>
                <a:latin typeface="Berlin Sans FB" panose="020E0602020502020306" pitchFamily="34" charset="0"/>
              </a:rPr>
              <a:t> –m </a:t>
            </a:r>
            <a:r>
              <a:rPr lang="pt-BR" sz="20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pip</a:t>
            </a:r>
            <a:r>
              <a:rPr lang="pt-BR" sz="20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install</a:t>
            </a:r>
            <a:r>
              <a:rPr lang="pt-BR" sz="20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psutil</a:t>
            </a:r>
            <a:endParaRPr lang="pt-BR" sz="2000" dirty="0">
              <a:solidFill>
                <a:schemeClr val="bg1"/>
              </a:solidFill>
              <a:latin typeface="Berlin Sans FB" panose="020E0602020502020306" pitchFamily="34" charset="0"/>
            </a:endParaRPr>
          </a:p>
          <a:p>
            <a:pPr>
              <a:spcBef>
                <a:spcPts val="125"/>
              </a:spcBef>
            </a:pPr>
            <a:r>
              <a:rPr lang="pt-BR" sz="20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pip</a:t>
            </a:r>
            <a:r>
              <a:rPr lang="pt-BR" sz="20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install</a:t>
            </a:r>
            <a:r>
              <a:rPr lang="pt-BR" sz="20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psutil</a:t>
            </a:r>
            <a:endParaRPr lang="pt-BR" sz="2000" dirty="0">
              <a:solidFill>
                <a:schemeClr val="bg1"/>
              </a:solidFill>
              <a:latin typeface="Berlin Sans FB" panose="020E0602020502020306" pitchFamily="34" charset="0"/>
            </a:endParaRPr>
          </a:p>
          <a:p>
            <a:pPr>
              <a:spcBef>
                <a:spcPts val="125"/>
              </a:spcBef>
            </a:pPr>
            <a:endParaRPr lang="pt-BR" sz="2000" dirty="0">
              <a:solidFill>
                <a:schemeClr val="bg1"/>
              </a:solidFill>
              <a:latin typeface="Berlin Sans FB" panose="020E0602020502020306" pitchFamily="34" charset="0"/>
            </a:endParaRPr>
          </a:p>
          <a:p>
            <a:pPr>
              <a:spcBef>
                <a:spcPts val="125"/>
              </a:spcBef>
            </a:pPr>
            <a:r>
              <a:rPr lang="pt-BR" sz="20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python</a:t>
            </a:r>
            <a:r>
              <a:rPr lang="pt-BR" sz="2000" dirty="0">
                <a:solidFill>
                  <a:schemeClr val="bg1"/>
                </a:solidFill>
                <a:latin typeface="Berlin Sans FB" panose="020E0602020502020306" pitchFamily="34" charset="0"/>
              </a:rPr>
              <a:t> .\main.py</a:t>
            </a:r>
          </a:p>
        </p:txBody>
      </p:sp>
      <p:pic>
        <p:nvPicPr>
          <p:cNvPr id="5122" name="Picture 2" descr="https://cdn.discordapp.com/attachments/694994667921735834/754426934653354104/unknow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117437"/>
            <a:ext cx="7942217" cy="252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CCFBC4EA-BC6E-4AC3-8017-5C28D26334BB}"/>
              </a:ext>
            </a:extLst>
          </p:cNvPr>
          <p:cNvGrpSpPr/>
          <p:nvPr/>
        </p:nvGrpSpPr>
        <p:grpSpPr>
          <a:xfrm>
            <a:off x="10348875" y="254251"/>
            <a:ext cx="506882" cy="440202"/>
            <a:chOff x="8631877" y="5334885"/>
            <a:chExt cx="898203" cy="951297"/>
          </a:xfrm>
        </p:grpSpPr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4D9A42AA-38F5-4EA3-A183-BB8876FAD92F}"/>
                </a:ext>
              </a:extLst>
            </p:cNvPr>
            <p:cNvCxnSpPr>
              <a:cxnSpLocks/>
            </p:cNvCxnSpPr>
            <p:nvPr/>
          </p:nvCxnSpPr>
          <p:spPr>
            <a:xfrm>
              <a:off x="8647117" y="5334885"/>
              <a:ext cx="0" cy="951297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9F1E836A-DDFB-4AA2-ACC2-4FE27DBAFDE7}"/>
                </a:ext>
              </a:extLst>
            </p:cNvPr>
            <p:cNvCxnSpPr>
              <a:cxnSpLocks/>
            </p:cNvCxnSpPr>
            <p:nvPr/>
          </p:nvCxnSpPr>
          <p:spPr>
            <a:xfrm>
              <a:off x="8631877" y="5345045"/>
              <a:ext cx="898203" cy="0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F5CEAB4-F833-428C-B318-0FFB7DDB2B33}"/>
              </a:ext>
            </a:extLst>
          </p:cNvPr>
          <p:cNvGrpSpPr/>
          <p:nvPr/>
        </p:nvGrpSpPr>
        <p:grpSpPr>
          <a:xfrm rot="10800000">
            <a:off x="11254293" y="1255067"/>
            <a:ext cx="506882" cy="440202"/>
            <a:chOff x="8631877" y="5334885"/>
            <a:chExt cx="898203" cy="951297"/>
          </a:xfrm>
        </p:grpSpPr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FB73ABC1-FC1E-42CC-BA83-6379B5B85276}"/>
                </a:ext>
              </a:extLst>
            </p:cNvPr>
            <p:cNvCxnSpPr>
              <a:cxnSpLocks/>
            </p:cNvCxnSpPr>
            <p:nvPr/>
          </p:nvCxnSpPr>
          <p:spPr>
            <a:xfrm>
              <a:off x="8647117" y="5334885"/>
              <a:ext cx="0" cy="951297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4DE98DB1-723A-4963-A7BA-F03E95409252}"/>
                </a:ext>
              </a:extLst>
            </p:cNvPr>
            <p:cNvCxnSpPr>
              <a:cxnSpLocks/>
            </p:cNvCxnSpPr>
            <p:nvPr/>
          </p:nvCxnSpPr>
          <p:spPr>
            <a:xfrm>
              <a:off x="8631877" y="5345045"/>
              <a:ext cx="898203" cy="0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50915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2E6F2A-FB77-4656-B7B4-3C13147B7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0038"/>
            <a:ext cx="10515600" cy="5977923"/>
          </a:xfrm>
        </p:spPr>
        <p:txBody>
          <a:bodyPr>
            <a:norm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Berlin Sans FB" panose="020E0602020502020306" pitchFamily="34" charset="0"/>
              </a:rPr>
              <a:t>Obrigado</a:t>
            </a:r>
            <a:br>
              <a:rPr lang="pt-BR" sz="7200" dirty="0">
                <a:solidFill>
                  <a:schemeClr val="bg1"/>
                </a:solidFill>
                <a:latin typeface="Berlin Sans FB" panose="020E0602020502020306" pitchFamily="34" charset="0"/>
              </a:rPr>
            </a:br>
            <a:r>
              <a:rPr lang="pt-BR" sz="7200" dirty="0">
                <a:solidFill>
                  <a:schemeClr val="bg1"/>
                </a:solidFill>
                <a:latin typeface="Berlin Sans FB" panose="020E0602020502020306" pitchFamily="34" charset="0"/>
              </a:rPr>
              <a:t>pela</a:t>
            </a:r>
            <a:br>
              <a:rPr lang="pt-BR" sz="7200" dirty="0">
                <a:solidFill>
                  <a:schemeClr val="bg1"/>
                </a:solidFill>
                <a:latin typeface="Berlin Sans FB" panose="020E0602020502020306" pitchFamily="34" charset="0"/>
              </a:rPr>
            </a:br>
            <a:r>
              <a:rPr lang="pt-BR" sz="7200" dirty="0">
                <a:solidFill>
                  <a:schemeClr val="bg1"/>
                </a:solidFill>
                <a:latin typeface="Berlin Sans FB" panose="020E0602020502020306" pitchFamily="34" charset="0"/>
              </a:rPr>
              <a:t>Atenção</a:t>
            </a:r>
            <a:r>
              <a:rPr lang="pt-BR" sz="7200" dirty="0">
                <a:solidFill>
                  <a:srgbClr val="278EA5"/>
                </a:solidFill>
                <a:latin typeface="Berlin Sans FB" panose="020E0602020502020306" pitchFamily="34" charset="0"/>
              </a:rPr>
              <a:t>!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69FCC76-1F0B-4ECB-9B45-80214356D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13" b="91121" l="9927" r="89831">
                        <a14:foregroundMark x1="55690" y1="24533" x2="54722" y2="24533"/>
                        <a14:foregroundMark x1="52785" y1="12850" x2="52785" y2="12850"/>
                        <a14:foregroundMark x1="51332" y1="38084" x2="51332" y2="38084"/>
                        <a14:foregroundMark x1="49395" y1="91121" x2="49395" y2="911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3399" y="5573544"/>
            <a:ext cx="960802" cy="99569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81548B9-9F6A-4B20-81E7-9B92635F7632}"/>
              </a:ext>
            </a:extLst>
          </p:cNvPr>
          <p:cNvSpPr/>
          <p:nvPr/>
        </p:nvSpPr>
        <p:spPr>
          <a:xfrm>
            <a:off x="3742244" y="1512952"/>
            <a:ext cx="4707512" cy="3832093"/>
          </a:xfrm>
          <a:prstGeom prst="rect">
            <a:avLst/>
          </a:prstGeom>
          <a:noFill/>
          <a:ln w="31750">
            <a:solidFill>
              <a:srgbClr val="278E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B6F4E16A-9C5B-4C0A-9C4B-25D88B292DE3}"/>
              </a:ext>
            </a:extLst>
          </p:cNvPr>
          <p:cNvGrpSpPr/>
          <p:nvPr/>
        </p:nvGrpSpPr>
        <p:grpSpPr>
          <a:xfrm rot="10800000">
            <a:off x="7761273" y="4622247"/>
            <a:ext cx="898203" cy="951297"/>
            <a:chOff x="8631877" y="5334885"/>
            <a:chExt cx="898203" cy="951297"/>
          </a:xfrm>
        </p:grpSpPr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22377038-51FD-4FCE-BE0C-04FFB4ED0126}"/>
                </a:ext>
              </a:extLst>
            </p:cNvPr>
            <p:cNvCxnSpPr>
              <a:cxnSpLocks/>
            </p:cNvCxnSpPr>
            <p:nvPr/>
          </p:nvCxnSpPr>
          <p:spPr>
            <a:xfrm>
              <a:off x="8647117" y="5334885"/>
              <a:ext cx="0" cy="951297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to 28">
              <a:extLst>
                <a:ext uri="{FF2B5EF4-FFF2-40B4-BE49-F238E27FC236}">
                  <a16:creationId xmlns:a16="http://schemas.microsoft.com/office/drawing/2014/main" id="{1A091C83-B63F-4799-A377-6C9041AAE44D}"/>
                </a:ext>
              </a:extLst>
            </p:cNvPr>
            <p:cNvCxnSpPr>
              <a:cxnSpLocks/>
            </p:cNvCxnSpPr>
            <p:nvPr/>
          </p:nvCxnSpPr>
          <p:spPr>
            <a:xfrm>
              <a:off x="8631877" y="5345045"/>
              <a:ext cx="898203" cy="0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26B4BF51-9F35-440A-AF56-67AEE83C2EC5}"/>
              </a:ext>
            </a:extLst>
          </p:cNvPr>
          <p:cNvGrpSpPr/>
          <p:nvPr/>
        </p:nvGrpSpPr>
        <p:grpSpPr>
          <a:xfrm>
            <a:off x="3479491" y="1294613"/>
            <a:ext cx="898203" cy="951297"/>
            <a:chOff x="8631877" y="5334885"/>
            <a:chExt cx="898203" cy="951297"/>
          </a:xfrm>
        </p:grpSpPr>
        <p:cxnSp>
          <p:nvCxnSpPr>
            <p:cNvPr id="40" name="Conector reto 39">
              <a:extLst>
                <a:ext uri="{FF2B5EF4-FFF2-40B4-BE49-F238E27FC236}">
                  <a16:creationId xmlns:a16="http://schemas.microsoft.com/office/drawing/2014/main" id="{5D8CEDEC-9EE4-4828-99DA-ACB956474246}"/>
                </a:ext>
              </a:extLst>
            </p:cNvPr>
            <p:cNvCxnSpPr>
              <a:cxnSpLocks/>
            </p:cNvCxnSpPr>
            <p:nvPr/>
          </p:nvCxnSpPr>
          <p:spPr>
            <a:xfrm>
              <a:off x="8647117" y="5334885"/>
              <a:ext cx="0" cy="951297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75AD5900-22C7-487F-AFB9-21C85D801C44}"/>
                </a:ext>
              </a:extLst>
            </p:cNvPr>
            <p:cNvCxnSpPr>
              <a:cxnSpLocks/>
            </p:cNvCxnSpPr>
            <p:nvPr/>
          </p:nvCxnSpPr>
          <p:spPr>
            <a:xfrm>
              <a:off x="8631877" y="5345045"/>
              <a:ext cx="898203" cy="0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7648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123F182F-96F7-4B97-B5D4-F26A6CC9F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4" b="93056" l="9859" r="89906">
                        <a14:foregroundMark x1="62441" y1="13657" x2="62441" y2="13657"/>
                        <a14:foregroundMark x1="59859" y1="28241" x2="59859" y2="28241"/>
                        <a14:foregroundMark x1="57746" y1="43287" x2="57746" y2="43287"/>
                        <a14:foregroundMark x1="52817" y1="93056" x2="52817" y2="930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39218" y="1915943"/>
            <a:ext cx="2657134" cy="269455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A5E9E9B1-1DC4-476E-B853-7CDF7FD9C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13" b="91121" l="9927" r="89831">
                        <a14:foregroundMark x1="55690" y1="24533" x2="54722" y2="24533"/>
                        <a14:foregroundMark x1="52785" y1="12850" x2="52785" y2="12850"/>
                        <a14:foregroundMark x1="51332" y1="38084" x2="51332" y2="38084"/>
                        <a14:foregroundMark x1="49395" y1="91121" x2="49395" y2="911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86333" y="1915943"/>
            <a:ext cx="2600121" cy="2694557"/>
          </a:xfrm>
          <a:prstGeom prst="rect">
            <a:avLst/>
          </a:prstGeom>
        </p:spPr>
      </p:pic>
      <p:sp>
        <p:nvSpPr>
          <p:cNvPr id="20" name="Título 16">
            <a:extLst>
              <a:ext uri="{FF2B5EF4-FFF2-40B4-BE49-F238E27FC236}">
                <a16:creationId xmlns:a16="http://schemas.microsoft.com/office/drawing/2014/main" id="{0B1DA7B2-4879-4866-A850-6A856E934FAC}"/>
              </a:ext>
            </a:extLst>
          </p:cNvPr>
          <p:cNvSpPr txBox="1">
            <a:spLocks/>
          </p:cNvSpPr>
          <p:nvPr/>
        </p:nvSpPr>
        <p:spPr>
          <a:xfrm>
            <a:off x="838200" y="4615133"/>
            <a:ext cx="5257800" cy="1685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1500" dirty="0">
                <a:solidFill>
                  <a:schemeClr val="bg1"/>
                </a:solidFill>
                <a:highlight>
                  <a:srgbClr val="278EA5"/>
                </a:highlight>
                <a:latin typeface="Berlin Sans FB" panose="020E0602020502020306" pitchFamily="34" charset="0"/>
              </a:rPr>
              <a:t>MOOVE</a:t>
            </a:r>
            <a:endParaRPr lang="pt-BR" sz="9600" dirty="0">
              <a:solidFill>
                <a:schemeClr val="bg1"/>
              </a:solidFill>
              <a:highlight>
                <a:srgbClr val="278EA5"/>
              </a:highlight>
              <a:latin typeface="Berlin Sans FB" panose="020E0602020502020306" pitchFamily="34" charset="0"/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DF6FFA9E-01C8-4E98-B36E-1EC6F734E7A7}"/>
              </a:ext>
            </a:extLst>
          </p:cNvPr>
          <p:cNvGrpSpPr/>
          <p:nvPr/>
        </p:nvGrpSpPr>
        <p:grpSpPr>
          <a:xfrm>
            <a:off x="838200" y="2345613"/>
            <a:ext cx="5257800" cy="2425891"/>
            <a:chOff x="838200" y="1845637"/>
            <a:chExt cx="5257800" cy="2425891"/>
          </a:xfrm>
        </p:grpSpPr>
        <p:sp>
          <p:nvSpPr>
            <p:cNvPr id="18" name="Título 16">
              <a:extLst>
                <a:ext uri="{FF2B5EF4-FFF2-40B4-BE49-F238E27FC236}">
                  <a16:creationId xmlns:a16="http://schemas.microsoft.com/office/drawing/2014/main" id="{D3B02799-EF7D-4F69-92A1-F63C7A47A492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586472"/>
              <a:ext cx="5257800" cy="168505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pt-BR" sz="11500" dirty="0">
                  <a:solidFill>
                    <a:srgbClr val="278EA5"/>
                  </a:solidFill>
                  <a:latin typeface="Berlin Sans FB" panose="020E0602020502020306" pitchFamily="34" charset="0"/>
                </a:rPr>
                <a:t>MOOVE</a:t>
              </a:r>
              <a:endParaRPr lang="pt-BR" sz="9600" dirty="0">
                <a:solidFill>
                  <a:srgbClr val="278EA5"/>
                </a:solidFill>
                <a:latin typeface="Berlin Sans FB" panose="020E0602020502020306" pitchFamily="34" charset="0"/>
              </a:endParaRPr>
            </a:p>
          </p:txBody>
        </p:sp>
        <p:pic>
          <p:nvPicPr>
            <p:cNvPr id="22" name="Imagem 21" descr="Uma imagem contendo luz&#10;&#10;Descrição gerada automaticamente">
              <a:extLst>
                <a:ext uri="{FF2B5EF4-FFF2-40B4-BE49-F238E27FC236}">
                  <a16:creationId xmlns:a16="http://schemas.microsoft.com/office/drawing/2014/main" id="{282B072D-0BB6-4CAD-B402-B3DDB7BEBC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547"/>
            <a:stretch/>
          </p:blipFill>
          <p:spPr>
            <a:xfrm>
              <a:off x="2952736" y="1845637"/>
              <a:ext cx="1419942" cy="1028797"/>
            </a:xfrm>
            <a:prstGeom prst="rect">
              <a:avLst/>
            </a:prstGeom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772579B9-9CD5-41B5-B4F3-9AFF587F57F4}"/>
              </a:ext>
            </a:extLst>
          </p:cNvPr>
          <p:cNvGrpSpPr/>
          <p:nvPr/>
        </p:nvGrpSpPr>
        <p:grpSpPr>
          <a:xfrm>
            <a:off x="1033807" y="258677"/>
            <a:ext cx="5257800" cy="2457353"/>
            <a:chOff x="838200" y="-26448"/>
            <a:chExt cx="5257800" cy="2457353"/>
          </a:xfrm>
        </p:grpSpPr>
        <p:sp>
          <p:nvSpPr>
            <p:cNvPr id="27" name="Título 16">
              <a:extLst>
                <a:ext uri="{FF2B5EF4-FFF2-40B4-BE49-F238E27FC236}">
                  <a16:creationId xmlns:a16="http://schemas.microsoft.com/office/drawing/2014/main" id="{BCC93478-6779-4319-A13D-88B72376012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745849"/>
              <a:ext cx="5257800" cy="168505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pt-BR" sz="11500" dirty="0">
                  <a:latin typeface="Berlin Sans FB" panose="020E0602020502020306" pitchFamily="34" charset="0"/>
                </a:rPr>
                <a:t>MOOVE</a:t>
              </a:r>
              <a:endParaRPr lang="pt-BR" sz="9600" dirty="0">
                <a:latin typeface="Berlin Sans FB" panose="020E0602020502020306" pitchFamily="34" charset="0"/>
              </a:endParaRPr>
            </a:p>
          </p:txBody>
        </p:sp>
        <p:pic>
          <p:nvPicPr>
            <p:cNvPr id="28" name="Imagem 27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6506923F-B622-4313-A129-ACB3C3B33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296"/>
            <a:stretch/>
          </p:blipFill>
          <p:spPr>
            <a:xfrm>
              <a:off x="2952736" y="-26448"/>
              <a:ext cx="1434781" cy="10287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1645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F51424-98AC-430E-8D68-1DF37CF54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25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Contextualização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888010C-4937-4A1F-820C-FD863E867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13" b="91121" l="9927" r="89831">
                        <a14:foregroundMark x1="55690" y1="24533" x2="54722" y2="24533"/>
                        <a14:foregroundMark x1="52785" y1="12850" x2="52785" y2="12850"/>
                        <a14:foregroundMark x1="51332" y1="38084" x2="51332" y2="38084"/>
                        <a14:foregroundMark x1="49395" y1="91121" x2="49395" y2="911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3399" y="5573544"/>
            <a:ext cx="960802" cy="995698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709747" y="1773424"/>
            <a:ext cx="66146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“Aproximadamente 8,8 milhões de pessoas pegam ônibus por dia em São Paulo”,</a:t>
            </a:r>
            <a:endParaRPr lang="pt-BR" sz="24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185F9BB-15A9-44D5-AFA7-4044E945095D}"/>
              </a:ext>
            </a:extLst>
          </p:cNvPr>
          <p:cNvSpPr txBox="1"/>
          <p:nvPr/>
        </p:nvSpPr>
        <p:spPr>
          <a:xfrm>
            <a:off x="2537645" y="2727531"/>
            <a:ext cx="3389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Berlin Sans FB" panose="020E0602020502020306" pitchFamily="34" charset="0"/>
              </a:rPr>
              <a:t>Fonte: Exame, dezembro/2019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B02D3D9-F801-40B1-A3E3-F6B1ED0A169A}"/>
              </a:ext>
            </a:extLst>
          </p:cNvPr>
          <p:cNvSpPr txBox="1"/>
          <p:nvPr/>
        </p:nvSpPr>
        <p:spPr>
          <a:xfrm>
            <a:off x="4232180" y="4508354"/>
            <a:ext cx="66412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“Cobrador de ônibus é flagrado recolhendo dinheiro sem rodar a catraca”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2D0F971-A5AA-4753-BDBA-B74AB139EB3A}"/>
              </a:ext>
            </a:extLst>
          </p:cNvPr>
          <p:cNvSpPr txBox="1"/>
          <p:nvPr/>
        </p:nvSpPr>
        <p:spPr>
          <a:xfrm>
            <a:off x="6675120" y="5462461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Fonte: G1, setembro/2014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475" y="1120803"/>
            <a:ext cx="2311287" cy="2311287"/>
          </a:xfrm>
          <a:prstGeom prst="rect">
            <a:avLst/>
          </a:prstGeom>
        </p:spPr>
      </p:pic>
      <p:pic>
        <p:nvPicPr>
          <p:cNvPr id="5" name="Imagem 4" descr="Uma imagem contendo desenho, luz, comida&#10;&#10;Descrição gerada automaticamente">
            <a:extLst>
              <a:ext uri="{FF2B5EF4-FFF2-40B4-BE49-F238E27FC236}">
                <a16:creationId xmlns:a16="http://schemas.microsoft.com/office/drawing/2014/main" id="{33869C29-BC05-41AA-B85C-50874218B5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682" y="3730360"/>
            <a:ext cx="2169926" cy="216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80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F51424-98AC-430E-8D68-1DF37CF54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25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Projeto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888010C-4937-4A1F-820C-FD863E867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13" b="91121" l="9927" r="89831">
                        <a14:foregroundMark x1="55690" y1="24533" x2="54722" y2="24533"/>
                        <a14:foregroundMark x1="52785" y1="12850" x2="52785" y2="12850"/>
                        <a14:foregroundMark x1="51332" y1="38084" x2="51332" y2="38084"/>
                        <a14:foregroundMark x1="49395" y1="91121" x2="49395" y2="911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3399" y="5573544"/>
            <a:ext cx="960802" cy="995698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2123803" y="1913955"/>
            <a:ext cx="794439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Monitoramento do </a:t>
            </a:r>
            <a:r>
              <a:rPr lang="pt-BR" sz="4000" dirty="0">
                <a:solidFill>
                  <a:srgbClr val="278EA5"/>
                </a:solidFill>
                <a:latin typeface="Berlin Sans FB" panose="020E0602020502020306" pitchFamily="34" charset="0"/>
              </a:rPr>
              <a:t>fluxo de pessoas</a:t>
            </a:r>
            <a:r>
              <a:rPr lang="pt-BR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 dentro dos </a:t>
            </a:r>
            <a:r>
              <a:rPr lang="pt-BR" sz="4000" dirty="0">
                <a:solidFill>
                  <a:srgbClr val="278EA5"/>
                </a:solidFill>
                <a:latin typeface="Berlin Sans FB" panose="020E0602020502020306" pitchFamily="34" charset="0"/>
              </a:rPr>
              <a:t>ônibus públicos </a:t>
            </a:r>
            <a:r>
              <a:rPr lang="pt-BR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com o sensor TCRT 5000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155" y="4197619"/>
            <a:ext cx="1471690" cy="147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24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F51424-98AC-430E-8D68-1DF37CF54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25"/>
            <a:ext cx="10515600" cy="1325563"/>
          </a:xfrm>
        </p:spPr>
        <p:txBody>
          <a:bodyPr/>
          <a:lstStyle/>
          <a:p>
            <a:r>
              <a:rPr lang="pt-BR" dirty="0" err="1">
                <a:solidFill>
                  <a:schemeClr val="bg1"/>
                </a:solidFill>
                <a:latin typeface="Berlin Sans FB" panose="020E0602020502020306" pitchFamily="34" charset="0"/>
              </a:rPr>
              <a:t>Proto-Personas</a:t>
            </a:r>
            <a:endParaRPr lang="pt-BR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4131666-BED0-42CD-9BA7-4BF09B06F5C8}"/>
              </a:ext>
            </a:extLst>
          </p:cNvPr>
          <p:cNvSpPr/>
          <p:nvPr/>
        </p:nvSpPr>
        <p:spPr>
          <a:xfrm>
            <a:off x="400050" y="1223963"/>
            <a:ext cx="5181601" cy="2357437"/>
          </a:xfrm>
          <a:prstGeom prst="rect">
            <a:avLst/>
          </a:prstGeom>
          <a:noFill/>
          <a:ln w="31750">
            <a:solidFill>
              <a:srgbClr val="278E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D7C2873-64D4-455F-B83C-74C9A888159A}"/>
              </a:ext>
            </a:extLst>
          </p:cNvPr>
          <p:cNvSpPr/>
          <p:nvPr/>
        </p:nvSpPr>
        <p:spPr>
          <a:xfrm>
            <a:off x="5734050" y="1223963"/>
            <a:ext cx="5181601" cy="2357437"/>
          </a:xfrm>
          <a:prstGeom prst="rect">
            <a:avLst/>
          </a:prstGeom>
          <a:noFill/>
          <a:ln w="31750">
            <a:solidFill>
              <a:srgbClr val="278E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7DBBEC9-0E2C-469D-BB5D-38BFAEA15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13" b="91121" l="9927" r="89831">
                        <a14:foregroundMark x1="55690" y1="24533" x2="54722" y2="24533"/>
                        <a14:foregroundMark x1="52785" y1="12850" x2="52785" y2="12850"/>
                        <a14:foregroundMark x1="51332" y1="38084" x2="51332" y2="38084"/>
                        <a14:foregroundMark x1="49395" y1="91121" x2="49395" y2="911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3399" y="5573544"/>
            <a:ext cx="960802" cy="995698"/>
          </a:xfrm>
          <a:prstGeom prst="rect">
            <a:avLst/>
          </a:prstGeom>
        </p:spPr>
      </p:pic>
      <p:pic>
        <p:nvPicPr>
          <p:cNvPr id="16" name="Imagem 15" descr="Homem de terno e gravata&#10;&#10;Descrição gerada automaticamente">
            <a:extLst>
              <a:ext uri="{FF2B5EF4-FFF2-40B4-BE49-F238E27FC236}">
                <a16:creationId xmlns:a16="http://schemas.microsoft.com/office/drawing/2014/main" id="{0DBC2C7A-EB96-49E8-A275-97A1D5F5C3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31" y="1774433"/>
            <a:ext cx="1101521" cy="1652281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7A0112E1-93AD-471C-B206-78A363E06983}"/>
              </a:ext>
            </a:extLst>
          </p:cNvPr>
          <p:cNvSpPr txBox="1"/>
          <p:nvPr/>
        </p:nvSpPr>
        <p:spPr>
          <a:xfrm>
            <a:off x="5906942" y="1664725"/>
            <a:ext cx="441592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chemeClr val="bg1"/>
                </a:solidFill>
                <a:latin typeface="Berlin Sans FB" panose="020E0602020502020306" pitchFamily="34" charset="0"/>
              </a:rPr>
              <a:t>30 – 35 anos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chemeClr val="bg1"/>
                </a:solidFill>
                <a:latin typeface="Berlin Sans FB" panose="020E0602020502020306" pitchFamily="34" charset="0"/>
              </a:rPr>
              <a:t>Solteiro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chemeClr val="bg1"/>
                </a:solidFill>
                <a:latin typeface="Berlin Sans FB" panose="020E0602020502020306" pitchFamily="34" charset="0"/>
              </a:rPr>
              <a:t>Conectado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chemeClr val="bg1"/>
                </a:solidFill>
                <a:latin typeface="Berlin Sans FB" panose="020E0602020502020306" pitchFamily="34" charset="0"/>
              </a:rPr>
              <a:t>Trabalha na área de 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chemeClr val="bg1"/>
                </a:solidFill>
                <a:latin typeface="Berlin Sans FB" panose="020E0602020502020306" pitchFamily="34" charset="0"/>
              </a:rPr>
              <a:t>Analista de sistema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chemeClr val="bg1"/>
                </a:solidFill>
                <a:latin typeface="Berlin Sans FB" panose="020E0602020502020306" pitchFamily="34" charset="0"/>
              </a:rPr>
              <a:t>Utiliza muitos serviços tecnológicos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E5A5525-A34E-4B26-8668-B1E19A7779C5}"/>
              </a:ext>
            </a:extLst>
          </p:cNvPr>
          <p:cNvSpPr txBox="1"/>
          <p:nvPr/>
        </p:nvSpPr>
        <p:spPr>
          <a:xfrm>
            <a:off x="1727652" y="4266806"/>
            <a:ext cx="81277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Precisa analisar componentes da plataforma para assegurar seu funcionamento de maneira mais rasa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Manutenção da 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Conhecer as ferramentas utilizados na plataforma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Saber resolver problema mais simples das ferramentas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19E7598-1F8A-4334-9E60-B6712A339810}"/>
              </a:ext>
            </a:extLst>
          </p:cNvPr>
          <p:cNvSpPr txBox="1"/>
          <p:nvPr/>
        </p:nvSpPr>
        <p:spPr>
          <a:xfrm>
            <a:off x="2025131" y="2287916"/>
            <a:ext cx="1223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Marcos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8028FA31-7CBB-422E-B081-76F4D98C13B0}"/>
              </a:ext>
            </a:extLst>
          </p:cNvPr>
          <p:cNvSpPr/>
          <p:nvPr/>
        </p:nvSpPr>
        <p:spPr>
          <a:xfrm>
            <a:off x="1561919" y="3705378"/>
            <a:ext cx="8344261" cy="2633662"/>
          </a:xfrm>
          <a:prstGeom prst="rect">
            <a:avLst/>
          </a:prstGeom>
          <a:noFill/>
          <a:ln w="31750">
            <a:solidFill>
              <a:srgbClr val="278E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19E7598-1F8A-4334-9E60-B6712A339810}"/>
              </a:ext>
            </a:extLst>
          </p:cNvPr>
          <p:cNvSpPr txBox="1"/>
          <p:nvPr/>
        </p:nvSpPr>
        <p:spPr>
          <a:xfrm>
            <a:off x="487000" y="1299143"/>
            <a:ext cx="2149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78EA5"/>
                </a:solidFill>
                <a:latin typeface="Berlin Sans FB" panose="020E0602020502020306" pitchFamily="34" charset="0"/>
              </a:rPr>
              <a:t>Quem?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19E7598-1F8A-4334-9E60-B6712A339810}"/>
              </a:ext>
            </a:extLst>
          </p:cNvPr>
          <p:cNvSpPr txBox="1"/>
          <p:nvPr/>
        </p:nvSpPr>
        <p:spPr>
          <a:xfrm>
            <a:off x="1670196" y="3834981"/>
            <a:ext cx="33373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rgbClr val="278EA5"/>
                </a:solidFill>
                <a:latin typeface="Berlin Sans FB" panose="020E0602020502020306" pitchFamily="34" charset="0"/>
              </a:rPr>
              <a:t>Dores/Necessidades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19E7598-1F8A-4334-9E60-B6712A339810}"/>
              </a:ext>
            </a:extLst>
          </p:cNvPr>
          <p:cNvSpPr txBox="1"/>
          <p:nvPr/>
        </p:nvSpPr>
        <p:spPr>
          <a:xfrm>
            <a:off x="5906942" y="1264615"/>
            <a:ext cx="3337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78EA5"/>
                </a:solidFill>
                <a:latin typeface="Berlin Sans FB" panose="020E0602020502020306" pitchFamily="34" charset="0"/>
              </a:rPr>
              <a:t>Informações/Comportamento</a:t>
            </a:r>
          </a:p>
        </p:txBody>
      </p:sp>
    </p:spTree>
    <p:extLst>
      <p:ext uri="{BB962C8B-B14F-4D97-AF65-F5344CB8AC3E}">
        <p14:creationId xmlns:p14="http://schemas.microsoft.com/office/powerpoint/2010/main" val="2834392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F51424-98AC-430E-8D68-1DF37CF54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25"/>
            <a:ext cx="10515600" cy="1325563"/>
          </a:xfrm>
        </p:spPr>
        <p:txBody>
          <a:bodyPr/>
          <a:lstStyle/>
          <a:p>
            <a:r>
              <a:rPr lang="pt-BR" dirty="0" err="1">
                <a:solidFill>
                  <a:schemeClr val="bg1"/>
                </a:solidFill>
                <a:latin typeface="Berlin Sans FB" panose="020E0602020502020306" pitchFamily="34" charset="0"/>
              </a:rPr>
              <a:t>User</a:t>
            </a:r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Berlin Sans FB" panose="020E0602020502020306" pitchFamily="34" charset="0"/>
              </a:rPr>
              <a:t>Story</a:t>
            </a:r>
            <a:endParaRPr lang="pt-BR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888010C-4937-4A1F-820C-FD863E867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13" b="91121" l="9927" r="89831">
                        <a14:foregroundMark x1="55690" y1="24533" x2="54722" y2="24533"/>
                        <a14:foregroundMark x1="52785" y1="12850" x2="52785" y2="12850"/>
                        <a14:foregroundMark x1="51332" y1="38084" x2="51332" y2="38084"/>
                        <a14:foregroundMark x1="49395" y1="91121" x2="49395" y2="911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3399" y="5573544"/>
            <a:ext cx="960802" cy="99569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A57E414-4F13-4039-8CD5-22FAC6DFB68A}"/>
              </a:ext>
            </a:extLst>
          </p:cNvPr>
          <p:cNvSpPr txBox="1"/>
          <p:nvPr/>
        </p:nvSpPr>
        <p:spPr>
          <a:xfrm>
            <a:off x="838200" y="1787892"/>
            <a:ext cx="93154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/>
                </a:solidFill>
                <a:latin typeface="Berlin Sans FB" panose="020E0602020502020306" pitchFamily="34" charset="0"/>
              </a:rPr>
              <a:t>Eu, enquanto </a:t>
            </a:r>
            <a:r>
              <a:rPr lang="pt-BR" sz="4800" dirty="0">
                <a:solidFill>
                  <a:srgbClr val="278EA5"/>
                </a:solidFill>
                <a:latin typeface="Berlin Sans FB" panose="020E0602020502020306" pitchFamily="34" charset="0"/>
              </a:rPr>
              <a:t>analista</a:t>
            </a:r>
            <a:r>
              <a:rPr lang="pt-BR" sz="4800" dirty="0">
                <a:solidFill>
                  <a:schemeClr val="bg1"/>
                </a:solidFill>
                <a:latin typeface="Berlin Sans FB" panose="020E0602020502020306" pitchFamily="34" charset="0"/>
              </a:rPr>
              <a:t>, preciso de uma </a:t>
            </a:r>
            <a:r>
              <a:rPr lang="pt-BR" sz="4800" dirty="0">
                <a:solidFill>
                  <a:srgbClr val="278EA5"/>
                </a:solidFill>
                <a:latin typeface="Berlin Sans FB" panose="020E0602020502020306" pitchFamily="34" charset="0"/>
              </a:rPr>
              <a:t>plataforma de administração </a:t>
            </a:r>
            <a:r>
              <a:rPr lang="pt-BR" sz="4800" dirty="0">
                <a:solidFill>
                  <a:schemeClr val="bg1"/>
                </a:solidFill>
                <a:latin typeface="Berlin Sans FB" panose="020E0602020502020306" pitchFamily="34" charset="0"/>
              </a:rPr>
              <a:t>para </a:t>
            </a:r>
            <a:r>
              <a:rPr lang="pt-BR" sz="4800" dirty="0">
                <a:solidFill>
                  <a:srgbClr val="278EA5"/>
                </a:solidFill>
                <a:latin typeface="Berlin Sans FB" panose="020E0602020502020306" pitchFamily="34" charset="0"/>
              </a:rPr>
              <a:t>melhor análise dos componentes</a:t>
            </a:r>
            <a:r>
              <a:rPr lang="pt-BR" sz="4800" dirty="0">
                <a:solidFill>
                  <a:schemeClr val="bg1"/>
                </a:solidFill>
                <a:latin typeface="Berlin Sans FB" panose="020E0602020502020306" pitchFamily="34" charset="0"/>
              </a:rPr>
              <a:t> para que eu possa assegurar seu funcionamento</a:t>
            </a:r>
            <a:r>
              <a:rPr lang="pt-BR" sz="4800" dirty="0">
                <a:solidFill>
                  <a:srgbClr val="278EA5"/>
                </a:solidFill>
                <a:latin typeface="Berlin Sans FB" panose="020E0602020502020306" pitchFamily="34" charset="0"/>
              </a:rPr>
              <a:t>.</a:t>
            </a:r>
          </a:p>
        </p:txBody>
      </p:sp>
      <p:pic>
        <p:nvPicPr>
          <p:cNvPr id="4" name="Imagem 3" descr="Homem de terno e gravata&#10;&#10;Descrição gerada automaticamente">
            <a:extLst>
              <a:ext uri="{FF2B5EF4-FFF2-40B4-BE49-F238E27FC236}">
                <a16:creationId xmlns:a16="http://schemas.microsoft.com/office/drawing/2014/main" id="{30AEDCAC-BBF7-4010-98FD-378DDB3930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36"/>
          <a:stretch/>
        </p:blipFill>
        <p:spPr>
          <a:xfrm>
            <a:off x="10493588" y="499960"/>
            <a:ext cx="1301546" cy="170952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F3D2464-C997-4EE7-989A-7D48F5901211}"/>
              </a:ext>
            </a:extLst>
          </p:cNvPr>
          <p:cNvSpPr txBox="1"/>
          <p:nvPr/>
        </p:nvSpPr>
        <p:spPr>
          <a:xfrm>
            <a:off x="10532655" y="2319326"/>
            <a:ext cx="1223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Marcos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CD14F583-455C-45E7-9583-A1AABBF80EFA}"/>
              </a:ext>
            </a:extLst>
          </p:cNvPr>
          <p:cNvGrpSpPr/>
          <p:nvPr/>
        </p:nvGrpSpPr>
        <p:grpSpPr>
          <a:xfrm>
            <a:off x="10366517" y="385419"/>
            <a:ext cx="506882" cy="440202"/>
            <a:chOff x="8631877" y="5334885"/>
            <a:chExt cx="898203" cy="951297"/>
          </a:xfrm>
        </p:grpSpPr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9C867AAC-1664-4E55-B652-98C5D8C157E1}"/>
                </a:ext>
              </a:extLst>
            </p:cNvPr>
            <p:cNvCxnSpPr>
              <a:cxnSpLocks/>
            </p:cNvCxnSpPr>
            <p:nvPr/>
          </p:nvCxnSpPr>
          <p:spPr>
            <a:xfrm>
              <a:off x="8647117" y="5334885"/>
              <a:ext cx="0" cy="951297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541F68EE-B477-4E6B-806F-7918A913E863}"/>
                </a:ext>
              </a:extLst>
            </p:cNvPr>
            <p:cNvCxnSpPr>
              <a:cxnSpLocks/>
            </p:cNvCxnSpPr>
            <p:nvPr/>
          </p:nvCxnSpPr>
          <p:spPr>
            <a:xfrm>
              <a:off x="8631877" y="5345045"/>
              <a:ext cx="898203" cy="0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0EF461CB-5A7F-41CA-B148-A82386CA7B40}"/>
              </a:ext>
            </a:extLst>
          </p:cNvPr>
          <p:cNvGrpSpPr/>
          <p:nvPr/>
        </p:nvGrpSpPr>
        <p:grpSpPr>
          <a:xfrm rot="10800000">
            <a:off x="11393245" y="1888527"/>
            <a:ext cx="506882" cy="440202"/>
            <a:chOff x="8631877" y="5334885"/>
            <a:chExt cx="898203" cy="951297"/>
          </a:xfrm>
        </p:grpSpPr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194DC312-047A-4852-8349-DE719096CBA4}"/>
                </a:ext>
              </a:extLst>
            </p:cNvPr>
            <p:cNvCxnSpPr>
              <a:cxnSpLocks/>
            </p:cNvCxnSpPr>
            <p:nvPr/>
          </p:nvCxnSpPr>
          <p:spPr>
            <a:xfrm>
              <a:off x="8647117" y="5334885"/>
              <a:ext cx="0" cy="951297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010AD14A-DE79-4770-8416-7B7CBA2EDD50}"/>
                </a:ext>
              </a:extLst>
            </p:cNvPr>
            <p:cNvCxnSpPr>
              <a:cxnSpLocks/>
            </p:cNvCxnSpPr>
            <p:nvPr/>
          </p:nvCxnSpPr>
          <p:spPr>
            <a:xfrm>
              <a:off x="8631877" y="5345045"/>
              <a:ext cx="898203" cy="0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0120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F51424-98AC-430E-8D68-1DF37CF54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25"/>
            <a:ext cx="10515600" cy="1325563"/>
          </a:xfrm>
        </p:spPr>
        <p:txBody>
          <a:bodyPr/>
          <a:lstStyle/>
          <a:p>
            <a:r>
              <a:rPr lang="pt-BR">
                <a:solidFill>
                  <a:schemeClr val="bg1"/>
                </a:solidFill>
                <a:latin typeface="Berlin Sans FB" panose="020E0602020502020306" pitchFamily="34" charset="0"/>
              </a:rPr>
              <a:t>Protótipo</a:t>
            </a:r>
            <a:endParaRPr lang="pt-BR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888010C-4937-4A1F-820C-FD863E867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13" b="91121" l="9927" r="89831">
                        <a14:foregroundMark x1="55690" y1="24533" x2="54722" y2="24533"/>
                        <a14:foregroundMark x1="52785" y1="12850" x2="52785" y2="12850"/>
                        <a14:foregroundMark x1="51332" y1="38084" x2="51332" y2="38084"/>
                        <a14:foregroundMark x1="49395" y1="91121" x2="49395" y2="911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3399" y="5573544"/>
            <a:ext cx="960802" cy="99569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45F4F15-3B75-4C1D-A46E-E6F59140F1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15" t="4657" r="2993" b="3567"/>
          <a:stretch/>
        </p:blipFill>
        <p:spPr>
          <a:xfrm>
            <a:off x="331171" y="1699377"/>
            <a:ext cx="5650529" cy="345924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E67F3E7-E7B0-46EB-963B-35019B91A4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" t="4661" r="2864" b="3624"/>
          <a:stretch/>
        </p:blipFill>
        <p:spPr>
          <a:xfrm>
            <a:off x="6210302" y="1699377"/>
            <a:ext cx="5661087" cy="345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36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F51424-98AC-430E-8D68-1DF37CF54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25"/>
            <a:ext cx="10515600" cy="1325563"/>
          </a:xfrm>
        </p:spPr>
        <p:txBody>
          <a:bodyPr/>
          <a:lstStyle/>
          <a:p>
            <a:r>
              <a:rPr lang="pt-BR" dirty="0" err="1">
                <a:solidFill>
                  <a:schemeClr val="bg1"/>
                </a:solidFill>
                <a:latin typeface="Berlin Sans FB" panose="020E0602020502020306" pitchFamily="34" charset="0"/>
              </a:rPr>
              <a:t>Proto-Personas</a:t>
            </a:r>
            <a:endParaRPr lang="pt-BR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4131666-BED0-42CD-9BA7-4BF09B06F5C8}"/>
              </a:ext>
            </a:extLst>
          </p:cNvPr>
          <p:cNvSpPr/>
          <p:nvPr/>
        </p:nvSpPr>
        <p:spPr>
          <a:xfrm>
            <a:off x="400050" y="1223963"/>
            <a:ext cx="5181601" cy="2357437"/>
          </a:xfrm>
          <a:prstGeom prst="rect">
            <a:avLst/>
          </a:prstGeom>
          <a:noFill/>
          <a:ln w="31750">
            <a:solidFill>
              <a:srgbClr val="278E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D7C2873-64D4-455F-B83C-74C9A888159A}"/>
              </a:ext>
            </a:extLst>
          </p:cNvPr>
          <p:cNvSpPr/>
          <p:nvPr/>
        </p:nvSpPr>
        <p:spPr>
          <a:xfrm>
            <a:off x="5734050" y="1223963"/>
            <a:ext cx="5181601" cy="2357437"/>
          </a:xfrm>
          <a:prstGeom prst="rect">
            <a:avLst/>
          </a:prstGeom>
          <a:noFill/>
          <a:ln w="31750">
            <a:solidFill>
              <a:srgbClr val="278E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7B7E6B4-DC28-489D-BF2B-DF10862B5BF7}"/>
              </a:ext>
            </a:extLst>
          </p:cNvPr>
          <p:cNvSpPr/>
          <p:nvPr/>
        </p:nvSpPr>
        <p:spPr>
          <a:xfrm>
            <a:off x="1561919" y="3705378"/>
            <a:ext cx="8344261" cy="2633662"/>
          </a:xfrm>
          <a:prstGeom prst="rect">
            <a:avLst/>
          </a:prstGeom>
          <a:noFill/>
          <a:ln w="31750">
            <a:solidFill>
              <a:srgbClr val="278E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7DBBEC9-0E2C-469D-BB5D-38BFAEA15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13" b="91121" l="9927" r="89831">
                        <a14:foregroundMark x1="55690" y1="24533" x2="54722" y2="24533"/>
                        <a14:foregroundMark x1="52785" y1="12850" x2="52785" y2="12850"/>
                        <a14:foregroundMark x1="51332" y1="38084" x2="51332" y2="38084"/>
                        <a14:foregroundMark x1="49395" y1="91121" x2="49395" y2="911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3399" y="5573544"/>
            <a:ext cx="960802" cy="995698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7A0112E1-93AD-471C-B206-78A363E06983}"/>
              </a:ext>
            </a:extLst>
          </p:cNvPr>
          <p:cNvSpPr txBox="1"/>
          <p:nvPr/>
        </p:nvSpPr>
        <p:spPr>
          <a:xfrm>
            <a:off x="5906942" y="1664725"/>
            <a:ext cx="441592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chemeClr val="bg1"/>
                </a:solidFill>
                <a:latin typeface="Berlin Sans FB" panose="020E0602020502020306" pitchFamily="34" charset="0"/>
              </a:rPr>
              <a:t>35 – 40 anos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chemeClr val="bg1"/>
                </a:solidFill>
                <a:latin typeface="Berlin Sans FB" panose="020E0602020502020306" pitchFamily="34" charset="0"/>
              </a:rPr>
              <a:t>Casado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chemeClr val="bg1"/>
                </a:solidFill>
                <a:latin typeface="Berlin Sans FB" panose="020E0602020502020306" pitchFamily="34" charset="0"/>
              </a:rPr>
              <a:t>Conectado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chemeClr val="bg1"/>
                </a:solidFill>
                <a:latin typeface="Berlin Sans FB" panose="020E0602020502020306" pitchFamily="34" charset="0"/>
              </a:rPr>
              <a:t>Trabalha na área de 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Dev</a:t>
            </a:r>
            <a:r>
              <a:rPr lang="pt-BR" sz="19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pt-BR" sz="19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Senior</a:t>
            </a:r>
            <a:endParaRPr lang="pt-BR" sz="1900" dirty="0">
              <a:solidFill>
                <a:schemeClr val="bg1"/>
              </a:solidFill>
              <a:latin typeface="Berlin Sans FB" panose="020E0602020502020306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chemeClr val="bg1"/>
                </a:solidFill>
                <a:latin typeface="Berlin Sans FB" panose="020E0602020502020306" pitchFamily="34" charset="0"/>
              </a:rPr>
              <a:t>Utiliza muitos serviços tecnológicos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E5A5525-A34E-4B26-8668-B1E19A7779C5}"/>
              </a:ext>
            </a:extLst>
          </p:cNvPr>
          <p:cNvSpPr txBox="1"/>
          <p:nvPr/>
        </p:nvSpPr>
        <p:spPr>
          <a:xfrm>
            <a:off x="1670196" y="4190139"/>
            <a:ext cx="800938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/>
                </a:solidFill>
                <a:latin typeface="Berlin Sans FB" panose="020E0602020502020306" pitchFamily="34" charset="0"/>
              </a:rPr>
              <a:t>Precisa de relatórios e documentações de tudo que ocorre no projeto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/>
                </a:solidFill>
                <a:latin typeface="Berlin Sans FB" panose="020E0602020502020306" pitchFamily="34" charset="0"/>
              </a:rPr>
              <a:t>Resolve problemas mais complexos da plataforma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/>
                </a:solidFill>
                <a:latin typeface="Berlin Sans FB" panose="020E0602020502020306" pitchFamily="34" charset="0"/>
              </a:rPr>
              <a:t>Precisa conhecer as ferramentas utilizadas e fazer a mentoria para novos analistas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/>
                </a:solidFill>
                <a:latin typeface="Berlin Sans FB" panose="020E0602020502020306" pitchFamily="34" charset="0"/>
              </a:rPr>
              <a:t>Mais rapidez na resolução dos problemas recebidos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19E7598-1F8A-4334-9E60-B6712A339810}"/>
              </a:ext>
            </a:extLst>
          </p:cNvPr>
          <p:cNvSpPr txBox="1"/>
          <p:nvPr/>
        </p:nvSpPr>
        <p:spPr>
          <a:xfrm>
            <a:off x="2328649" y="2287916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Ricardo</a:t>
            </a:r>
          </a:p>
        </p:txBody>
      </p:sp>
      <p:pic>
        <p:nvPicPr>
          <p:cNvPr id="3" name="Imagem 2" descr="Homem de camisa branca&#10;&#10;Descrição gerada automaticamente">
            <a:extLst>
              <a:ext uri="{FF2B5EF4-FFF2-40B4-BE49-F238E27FC236}">
                <a16:creationId xmlns:a16="http://schemas.microsoft.com/office/drawing/2014/main" id="{B0730746-7A5F-4438-97FA-92DBF3ADD67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68"/>
          <a:stretch/>
        </p:blipFill>
        <p:spPr>
          <a:xfrm>
            <a:off x="608339" y="1861922"/>
            <a:ext cx="1419218" cy="145747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A19E7598-1F8A-4334-9E60-B6712A339810}"/>
              </a:ext>
            </a:extLst>
          </p:cNvPr>
          <p:cNvSpPr txBox="1"/>
          <p:nvPr/>
        </p:nvSpPr>
        <p:spPr>
          <a:xfrm>
            <a:off x="487000" y="1299143"/>
            <a:ext cx="2149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78EA5"/>
                </a:solidFill>
                <a:latin typeface="Berlin Sans FB" panose="020E0602020502020306" pitchFamily="34" charset="0"/>
              </a:rPr>
              <a:t>Quem?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19E7598-1F8A-4334-9E60-B6712A339810}"/>
              </a:ext>
            </a:extLst>
          </p:cNvPr>
          <p:cNvSpPr txBox="1"/>
          <p:nvPr/>
        </p:nvSpPr>
        <p:spPr>
          <a:xfrm>
            <a:off x="5906942" y="1264615"/>
            <a:ext cx="3337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78EA5"/>
                </a:solidFill>
                <a:latin typeface="Berlin Sans FB" panose="020E0602020502020306" pitchFamily="34" charset="0"/>
              </a:rPr>
              <a:t>Informações/Comportamento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19E7598-1F8A-4334-9E60-B6712A339810}"/>
              </a:ext>
            </a:extLst>
          </p:cNvPr>
          <p:cNvSpPr txBox="1"/>
          <p:nvPr/>
        </p:nvSpPr>
        <p:spPr>
          <a:xfrm>
            <a:off x="1670196" y="3834981"/>
            <a:ext cx="33373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rgbClr val="278EA5"/>
                </a:solidFill>
                <a:latin typeface="Berlin Sans FB" panose="020E0602020502020306" pitchFamily="34" charset="0"/>
              </a:rPr>
              <a:t>Dores/Necessidades</a:t>
            </a:r>
          </a:p>
        </p:txBody>
      </p:sp>
    </p:spTree>
    <p:extLst>
      <p:ext uri="{BB962C8B-B14F-4D97-AF65-F5344CB8AC3E}">
        <p14:creationId xmlns:p14="http://schemas.microsoft.com/office/powerpoint/2010/main" val="2775643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F51424-98AC-430E-8D68-1DF37CF54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25"/>
            <a:ext cx="10515600" cy="1325563"/>
          </a:xfrm>
        </p:spPr>
        <p:txBody>
          <a:bodyPr/>
          <a:lstStyle/>
          <a:p>
            <a:r>
              <a:rPr lang="pt-BR" dirty="0" err="1">
                <a:solidFill>
                  <a:schemeClr val="bg1"/>
                </a:solidFill>
                <a:latin typeface="Berlin Sans FB" panose="020E0602020502020306" pitchFamily="34" charset="0"/>
              </a:rPr>
              <a:t>User</a:t>
            </a:r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Berlin Sans FB" panose="020E0602020502020306" pitchFamily="34" charset="0"/>
              </a:rPr>
              <a:t>Story</a:t>
            </a:r>
            <a:endParaRPr lang="pt-BR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888010C-4937-4A1F-820C-FD863E867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13" b="91121" l="9927" r="89831">
                        <a14:foregroundMark x1="55690" y1="24533" x2="54722" y2="24533"/>
                        <a14:foregroundMark x1="52785" y1="12850" x2="52785" y2="12850"/>
                        <a14:foregroundMark x1="51332" y1="38084" x2="51332" y2="38084"/>
                        <a14:foregroundMark x1="49395" y1="91121" x2="49395" y2="911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3399" y="5573544"/>
            <a:ext cx="960802" cy="99569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A57E414-4F13-4039-8CD5-22FAC6DFB68A}"/>
              </a:ext>
            </a:extLst>
          </p:cNvPr>
          <p:cNvSpPr txBox="1"/>
          <p:nvPr/>
        </p:nvSpPr>
        <p:spPr>
          <a:xfrm>
            <a:off x="838200" y="1588378"/>
            <a:ext cx="93916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Berlin Sans FB" panose="020E0602020502020306" pitchFamily="34" charset="0"/>
              </a:rPr>
              <a:t>Eu, enquanto </a:t>
            </a:r>
            <a:r>
              <a:rPr lang="pt-BR" sz="4400" dirty="0">
                <a:solidFill>
                  <a:srgbClr val="278EA5"/>
                </a:solidFill>
                <a:latin typeface="Berlin Sans FB" panose="020E0602020502020306" pitchFamily="34" charset="0"/>
              </a:rPr>
              <a:t>Desenvolvedor Sênior</a:t>
            </a:r>
            <a:r>
              <a:rPr lang="pt-BR" sz="4400" dirty="0">
                <a:solidFill>
                  <a:schemeClr val="bg1"/>
                </a:solidFill>
                <a:latin typeface="Berlin Sans FB" panose="020E0602020502020306" pitchFamily="34" charset="0"/>
              </a:rPr>
              <a:t>, preciso de uma </a:t>
            </a:r>
            <a:r>
              <a:rPr lang="pt-BR" sz="4400" dirty="0">
                <a:solidFill>
                  <a:srgbClr val="278EA5"/>
                </a:solidFill>
                <a:latin typeface="Berlin Sans FB" panose="020E0602020502020306" pitchFamily="34" charset="0"/>
              </a:rPr>
              <a:t>plataforma mais completa e detalhada </a:t>
            </a:r>
            <a:r>
              <a:rPr lang="pt-BR" sz="4400" dirty="0">
                <a:solidFill>
                  <a:schemeClr val="bg1"/>
                </a:solidFill>
                <a:latin typeface="Berlin Sans FB" panose="020E0602020502020306" pitchFamily="34" charset="0"/>
              </a:rPr>
              <a:t>(mais dados disponíveis em relação à do analista) para que eu possa </a:t>
            </a:r>
            <a:r>
              <a:rPr lang="pt-BR" sz="4400" dirty="0">
                <a:solidFill>
                  <a:srgbClr val="278EA5"/>
                </a:solidFill>
                <a:latin typeface="Berlin Sans FB" panose="020E0602020502020306" pitchFamily="34" charset="0"/>
              </a:rPr>
              <a:t>resolver problemas mais complexos </a:t>
            </a:r>
            <a:r>
              <a:rPr lang="pt-BR" sz="4400" dirty="0">
                <a:solidFill>
                  <a:schemeClr val="bg1"/>
                </a:solidFill>
                <a:latin typeface="Berlin Sans FB" panose="020E0602020502020306" pitchFamily="34" charset="0"/>
              </a:rPr>
              <a:t>com mais eficácia</a:t>
            </a:r>
            <a:r>
              <a:rPr lang="pt-BR" sz="4400" dirty="0">
                <a:solidFill>
                  <a:srgbClr val="278EA5"/>
                </a:solidFill>
                <a:latin typeface="Berlin Sans FB" panose="020E0602020502020306" pitchFamily="34" charset="0"/>
              </a:rPr>
              <a:t>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F3D2464-C997-4EE7-989A-7D48F5901211}"/>
              </a:ext>
            </a:extLst>
          </p:cNvPr>
          <p:cNvSpPr txBox="1"/>
          <p:nvPr/>
        </p:nvSpPr>
        <p:spPr>
          <a:xfrm>
            <a:off x="10521227" y="2335329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Ricardo</a:t>
            </a:r>
          </a:p>
        </p:txBody>
      </p:sp>
      <p:pic>
        <p:nvPicPr>
          <p:cNvPr id="5" name="Imagem 4" descr="Homem de camisa branca&#10;&#10;Descrição gerada automaticamente">
            <a:extLst>
              <a:ext uri="{FF2B5EF4-FFF2-40B4-BE49-F238E27FC236}">
                <a16:creationId xmlns:a16="http://schemas.microsoft.com/office/drawing/2014/main" id="{98F2289D-3D8E-46EE-8508-31735C14FF3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68"/>
          <a:stretch/>
        </p:blipFill>
        <p:spPr>
          <a:xfrm>
            <a:off x="10473819" y="686559"/>
            <a:ext cx="1419218" cy="145747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F89C6D12-177E-44AE-84CF-FFE9824332C7}"/>
              </a:ext>
            </a:extLst>
          </p:cNvPr>
          <p:cNvGrpSpPr/>
          <p:nvPr/>
        </p:nvGrpSpPr>
        <p:grpSpPr>
          <a:xfrm>
            <a:off x="10297908" y="490557"/>
            <a:ext cx="506882" cy="440202"/>
            <a:chOff x="8631877" y="5334885"/>
            <a:chExt cx="898203" cy="951297"/>
          </a:xfrm>
        </p:grpSpPr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E25DFA46-278E-4088-85A7-0C9DC6C4D522}"/>
                </a:ext>
              </a:extLst>
            </p:cNvPr>
            <p:cNvCxnSpPr>
              <a:cxnSpLocks/>
            </p:cNvCxnSpPr>
            <p:nvPr/>
          </p:nvCxnSpPr>
          <p:spPr>
            <a:xfrm>
              <a:off x="8647117" y="5334885"/>
              <a:ext cx="0" cy="951297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C1F9C59D-4C3C-4E7D-9AF2-AC3D707C6AA7}"/>
                </a:ext>
              </a:extLst>
            </p:cNvPr>
            <p:cNvCxnSpPr>
              <a:cxnSpLocks/>
            </p:cNvCxnSpPr>
            <p:nvPr/>
          </p:nvCxnSpPr>
          <p:spPr>
            <a:xfrm>
              <a:off x="8631877" y="5345045"/>
              <a:ext cx="898203" cy="0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1F45706A-3BD5-4CD7-89AD-8F5EAD878900}"/>
              </a:ext>
            </a:extLst>
          </p:cNvPr>
          <p:cNvGrpSpPr/>
          <p:nvPr/>
        </p:nvGrpSpPr>
        <p:grpSpPr>
          <a:xfrm rot="10800000">
            <a:off x="11553465" y="1865222"/>
            <a:ext cx="506882" cy="440202"/>
            <a:chOff x="8631877" y="5334885"/>
            <a:chExt cx="898203" cy="951297"/>
          </a:xfrm>
        </p:grpSpPr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72DB78D8-9043-4ED9-8039-2C9E64B31CF2}"/>
                </a:ext>
              </a:extLst>
            </p:cNvPr>
            <p:cNvCxnSpPr>
              <a:cxnSpLocks/>
            </p:cNvCxnSpPr>
            <p:nvPr/>
          </p:nvCxnSpPr>
          <p:spPr>
            <a:xfrm>
              <a:off x="8647117" y="5334885"/>
              <a:ext cx="0" cy="951297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7C0D426C-23C7-4101-9AC5-CE3D4C1F2DB4}"/>
                </a:ext>
              </a:extLst>
            </p:cNvPr>
            <p:cNvCxnSpPr>
              <a:cxnSpLocks/>
            </p:cNvCxnSpPr>
            <p:nvPr/>
          </p:nvCxnSpPr>
          <p:spPr>
            <a:xfrm>
              <a:off x="8631877" y="5345045"/>
              <a:ext cx="898203" cy="0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81626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</TotalTime>
  <Words>798</Words>
  <Application>Microsoft Office PowerPoint</Application>
  <PresentationFormat>Widescreen</PresentationFormat>
  <Paragraphs>180</Paragraphs>
  <Slides>23</Slides>
  <Notes>2</Notes>
  <HiddenSlides>1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8" baseType="lpstr">
      <vt:lpstr>Arial</vt:lpstr>
      <vt:lpstr>Berlin Sans FB</vt:lpstr>
      <vt:lpstr>Calibri</vt:lpstr>
      <vt:lpstr>Calibri Light</vt:lpstr>
      <vt:lpstr>Tema do Office</vt:lpstr>
      <vt:lpstr>Apresentação do PowerPoint</vt:lpstr>
      <vt:lpstr>Integrantes</vt:lpstr>
      <vt:lpstr>Contextualização</vt:lpstr>
      <vt:lpstr>Projeto</vt:lpstr>
      <vt:lpstr>Proto-Personas</vt:lpstr>
      <vt:lpstr>User Story</vt:lpstr>
      <vt:lpstr>Protótipo</vt:lpstr>
      <vt:lpstr>Proto-Personas</vt:lpstr>
      <vt:lpstr>User Story</vt:lpstr>
      <vt:lpstr>Protótipo</vt:lpstr>
      <vt:lpstr>Proto-Personas</vt:lpstr>
      <vt:lpstr>User Story</vt:lpstr>
      <vt:lpstr>Protótipo</vt:lpstr>
      <vt:lpstr>Backlog e Requisitos</vt:lpstr>
      <vt:lpstr>Apresentação do PowerPoint</vt:lpstr>
      <vt:lpstr>Ferramenta de Gestão</vt:lpstr>
      <vt:lpstr>Linux</vt:lpstr>
      <vt:lpstr>Java</vt:lpstr>
      <vt:lpstr>Java</vt:lpstr>
      <vt:lpstr>Python</vt:lpstr>
      <vt:lpstr>Python</vt:lpstr>
      <vt:lpstr>Obrigado pela Atenção!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Rodrigo Cunha</dc:creator>
  <cp:lastModifiedBy>Rodrigo Cunha</cp:lastModifiedBy>
  <cp:revision>14</cp:revision>
  <dcterms:created xsi:type="dcterms:W3CDTF">2020-09-11T20:28:00Z</dcterms:created>
  <dcterms:modified xsi:type="dcterms:W3CDTF">2020-09-14T19:19:11Z</dcterms:modified>
</cp:coreProperties>
</file>